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57" r:id="rId3"/>
    <p:sldId id="260" r:id="rId4"/>
    <p:sldId id="258" r:id="rId5"/>
    <p:sldId id="261" r:id="rId6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>
        <p:scale>
          <a:sx n="75" d="100"/>
          <a:sy n="75" d="100"/>
        </p:scale>
        <p:origin x="1950" y="7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1-16T14:53:25.3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13 188 2736 0 0,'0'0'6395'0'0,"29"3"-6074"0"0,95 8-81 0 0,-111-10-200 0 0,0 0 0 0 0,0-1 0 0 0,0-1-1 0 0,0 0 1 0 0,0-1 0 0 0,0 0 0 0 0,0-1 0 0 0,13-5-1 0 0,-18 5-20 0 0,0 0-1 0 0,0-1 1 0 0,-1 0-1 0 0,0 0 1 0 0,0-1-1 0 0,0 0 0 0 0,0-1 1 0 0,-1 1-1 0 0,0-1 1 0 0,6-7-1 0 0,-10 11-3 0 0,1-1 1 0 0,-1 0 0 0 0,0 1-1 0 0,0-1 1 0 0,0 0-1 0 0,0 0 1 0 0,0 0-1 0 0,-1 0 1 0 0,0 0-1 0 0,1 0 1 0 0,-1 0-1 0 0,0-1 1 0 0,0 1-1 0 0,-1 0 1 0 0,1-1 0 0 0,-1 1-1 0 0,0 0 1 0 0,0-1-1 0 0,0 1 1 0 0,0-1-1 0 0,0 1 1 0 0,-1 0-1 0 0,1-1 1 0 0,-3-4-1 0 0,1 5 21 0 0,0 0-1 0 0,0 0 1 0 0,-1 0 0 0 0,1 0-1 0 0,-1 0 1 0 0,0 0-1 0 0,0 1 1 0 0,0 0-1 0 0,0-1 1 0 0,0 1 0 0 0,0 0-1 0 0,-1 1 1 0 0,1-1-1 0 0,-1 1 1 0 0,1-1 0 0 0,-1 1-1 0 0,0 0 1 0 0,1 0-1 0 0,-1 1 1 0 0,-7-1-1 0 0,-1-1-17 0 0,0 1-1 0 0,-1 1 0 0 0,1 0 1 0 0,0 0-1 0 0,0 1 0 0 0,0 1 1 0 0,0 0-1 0 0,1 1 0 0 0,-1 0 1 0 0,0 1-1 0 0,1 0 0 0 0,0 1 1 0 0,0 0-1 0 0,0 1 1 0 0,1 0-1 0 0,0 0 0 0 0,0 1 1 0 0,0 1-1 0 0,-9 9 0 0 0,9-7 18 0 0,1 1 1 0 0,0 0-1 0 0,1 0 0 0 0,0 1 0 0 0,1 0 0 0 0,1 0 0 0 0,-1 1 0 0 0,2 0 0 0 0,0 0 1 0 0,0 0-1 0 0,2 1 0 0 0,-1 0 0 0 0,2-1 0 0 0,0 1 0 0 0,0 0 0 0 0,1 17 0 0 0,2-22-15 0 0,0-1-1 0 0,0 1 1 0 0,0 0 0 0 0,1-1-1 0 0,1 1 1 0 0,0-1-1 0 0,0 1 1 0 0,0-1-1 0 0,1 0 1 0 0,0 0-1 0 0,1-1 1 0 0,0 1-1 0 0,0-1 1 0 0,0 0-1 0 0,1-1 1 0 0,0 1-1 0 0,0-1 1 0 0,1 0-1 0 0,0 0 1 0 0,0-1-1 0 0,0 0 1 0 0,12 6-1 0 0,-2-2-126 0 0,-1-1 0 0 0,2-1 0 0 0,-1 0 0 0 0,1-1 0 0 0,0-1 0 0 0,0 0 0 0 0,0-2 0 0 0,0 0 0 0 0,33 0 0 0 0,-49-3-125 0 0,-1-1 1 0 0,1 0-1 0 0,-1 0 0 0 0,1 0 1 0 0,-1 0-1 0 0,1 0 0 0 0,-1 0 1 0 0,0 0-1 0 0,0-1 1 0 0,1 1-1 0 0,-1 0 0 0 0,0-1 1 0 0,0 1-1 0 0,0-1 0 0 0,-1 1 1 0 0,1-1-1 0 0,0 0 0 0 0,0 1 1 0 0,-1-1-1 0 0,1 0 0 0 0,-1 1 1 0 0,0-1-1 0 0,1 0 0 0 0,-1 1 1 0 0,0-5-1 0 0,1 0-1793 0 0,2-8-1638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1-16T14:53:28.3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1 1316 0 0,'0'0'10253'0'0,"-1"7"-9568"0"0,-2 33 173 0 0,5 77-1 0 0,-1 22-277 0 0,-47 160 508 0 0,28-217-900 0 0,5 0 1 0 0,-5 127 0 0 0,18-203-333 0 0,0 0 0 0 0,1 0 0 0 0,0-1 0 0 0,0 1 0 0 0,1 0 0 0 0,-1 0 0 0 0,4 7 0 0 0,-4-12-9 0 0,0 1-1 0 0,-1-1 0 0 0,1 0 0 0 0,0 0 0 0 0,0 0 0 0 0,0 1 0 0 0,0-1 0 0 0,0 0 0 0 0,0 0 0 0 0,0 0 1 0 0,0 0-1 0 0,0 0 0 0 0,0-1 0 0 0,0 1 0 0 0,3 1 0 0 0,-3-2-134 0 0,1 0 1 0 0,-1 1-1 0 0,0-1 0 0 0,1 0 1 0 0,-1 0-1 0 0,0 0 1 0 0,1 0-1 0 0,-1-1 0 0 0,0 1 1 0 0,0 0-1 0 0,1-1 0 0 0,-1 1 1 0 0,0 0-1 0 0,1-1 0 0 0,-1 1 1 0 0,0-1-1 0 0,0 0 1 0 0,0 1-1 0 0,0-1 0 0 0,2-1 1 0 0,15-17-6090 0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1-16T14:54:39.8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1488 0 0,'0'0'7277'0'0,"95"29"-11274"0"0,-86-24-323 0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1-16T14:54:40.2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45 3560 0 0,'0'0'5865'0'0,"8"1"-5718"0"0,-5-1-134 0 0,1 1-15 0 0,0-1 1 0 0,0 1 0 0 0,0-1 0 0 0,0 0 0 0 0,0 0-1 0 0,0 0 1 0 0,1-1 0 0 0,-1 1 0 0 0,0-1 0 0 0,0 0-1 0 0,-1 0 1 0 0,1 0 0 0 0,0-1 0 0 0,0 0 0 0 0,0 1-1 0 0,5-5 1 0 0,34-25 897 0 0,-35 75 716 0 0,-7-40-1629 0 0,1 1-1 0 0,-1-1 0 0 0,1 0 0 0 0,0 1 0 0 0,0-1 0 0 0,0 0 0 0 0,4 4 0 0 0,-5-7-197 0 0,-1 1-1 0 0,1-1 1 0 0,0 0 0 0 0,0 0-1 0 0,0 0 1 0 0,0-1-1 0 0,0 1 1 0 0,0 0 0 0 0,0 0-1 0 0,1 0 1 0 0,-1-1-1 0 0,0 1 1 0 0,0-1 0 0 0,1 1-1 0 0,-1-1 1 0 0,0 1-1 0 0,0-1 1 0 0,1 0 0 0 0,-1 0-1 0 0,0 1 1 0 0,1-1-1 0 0,-1 0 1 0 0,1 0 0 0 0,-1-1-1 0 0,0 1 1 0 0,1 0-1 0 0,-1 0 1 0 0,0-1 0 0 0,3 0-1 0 0,4-4-3499 0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1-16T14:54:40.4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1 444 0 0,'0'0'12442'0'0,"0"14"-12085"0"0,-13 162 184 0 0,9-138-630 0 0,-6 40-748 0 0,9-73 100 0 0,-1 0 0 0 0,0 1 0 0 0,0-1 0 0 0,0 0 0 0 0,0 0 0 0 0,-5 6 0 0 0,2-5-1964 0 0,-1-5-397 0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1-16T14:54:40.6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3392 0 0,'0'0'8665'0'0,"18"2"-8406"0"0,-12-1-277 0 0,21 2-85 0 0,0 1 0 0 0,-1 2 0 0 0,52 17 0 0 0,-34-1-4190 0 0,-33-16 1220 0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1-16T14:54:41.5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1528 0 0,'0'0'7633'0'0,"3"14"-7376"0"0,-1-2-739 0 0,7 39 1462 0 0,-6-12-7739 0 0,-3-44 3958 0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1-16T14:54:41.7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3528 0 0,'0'0'4653'0'0,"79"59"-7658"0"0,-67-51-1087 0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1-16T14:54:42.1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41 3312 0 0,'0'0'6611'0'0,"10"2"-6272"0"0,-4 0-325 0 0,0-1 1 0 0,0-1-1 0 0,0 1 0 0 0,0-1 0 0 0,0 0 0 0 0,1 0 1 0 0,-1-1-1 0 0,0 0 0 0 0,0 0 0 0 0,0 0 0 0 0,0-1 0 0 0,0 0 1 0 0,-1 0-1 0 0,8-4 0 0 0,5-2-37 0 0,-12 4-10 0 0,0 1 0 0 0,0 0 1 0 0,0 1-1 0 0,0-1 0 0 0,1 1 0 0 0,-1 0 0 0 0,12-1 0 0 0,-17 7 288 0 0,0 0 1 0 0,0 1-1 0 0,0-1 1 0 0,-1 0-1 0 0,0 1 1 0 0,0-1-1 0 0,-1 6 1 0 0,1-6-129 0 0,0-1-150 0 0,0-1 0 0 0,-1 1 1 0 0,1 0-1 0 0,0 0 0 0 0,1-1 0 0 0,-1 1 1 0 0,0 0-1 0 0,1-1 0 0 0,0 1 0 0 0,0-1 1 0 0,-1 1-1 0 0,1-1 0 0 0,1 1 0 0 0,1 3 1 0 0,-1-5-253 0 0,0 0 1 0 0,0 0 0 0 0,0 0 0 0 0,0 0-1 0 0,1 0 1 0 0,-1-1 0 0 0,0 1 0 0 0,1-1-1 0 0,-1 1 1 0 0,0-1 0 0 0,1 0 0 0 0,-1 0-1 0 0,0 0 1 0 0,1 0 0 0 0,-1-1-1 0 0,0 1 1 0 0,4-1 0 0 0,11-2-3700 0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1-16T14:54:42.3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149 0 1840 0 0,'0'0'11715'0'0,"-6"20"-11285"0"0,-18 75-115 0 0,-52 175-1293 0 0,74-265 213 0 0,-1 0 0 0 0,1-1 0 0 0,-1 1-1 0 0,0 0 1 0 0,0-1 0 0 0,-1 0 0 0 0,1 0 0 0 0,-8 6 0 0 0,2-2-3519 0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1-16T14:54:42.5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52 432 0 0,'0'0'11277'0'0,"136"-9"-11125"0"0,-87 9-100 0 0,4 0-52 0 0,-2 0 0 0 0,-2-2-412 0 0,-7-4-448 0 0,-1-3-292 0 0,-3-5-688 0 0,-13 3-893 0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1-16T14:54:44.0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2740 0 0,'0'0'9193'0'0,"0"4"-8986"0"0,0 83 345 0 0,10-102-6146 0 0,-7 5 1856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1-16T14:53:29.9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0 3848 0 0,'0'0'8426'0'0,"-3"32"-7378"0"0,-11 179 10 0 0,0-24-842 0 0,12-68-228 0 0,6 0 0 0 0,32 202-1 0 0,-9-196 0 0 0,5-1-1 0 0,90 224 0 0 0,157 213 6 0 0,-157-331 125 0 0,37 64 30 0 0,41 15 63 0 0,30 50-82 0 0,-111-163 35 0 0,173 219 1 0 0,-278-398-160 0 0,180 217 8 0 0,-149-185 4 0 0,3-2-1 0 0,79 61 1 0 0,27 5 21 0 0,4-8 1 0 0,225 113-1 0 0,-311-184-27 0 0,361 195 131 0 0,-365-186-355 0 0,1-3 0 0 0,3-3-1 0 0,0-4 1 0 0,2-2-1 0 0,153 40 1 0 0,-224-71 6 0 0,29 5-559 0 0,-32-5 589 0 0,1 0 1 0 0,0 0-1 0 0,0 0 0 0 0,0 0 0 0 0,-1 0 0 0 0,1 0 1 0 0,0 0-1 0 0,0 0 0 0 0,0 0 0 0 0,0-1 0 0 0,-1 1 0 0 0,1 0 1 0 0,0 0-1 0 0,0-1 0 0 0,-1 1 0 0 0,1 0 0 0 0,0-1 1 0 0,-1 1-1 0 0,1-1 0 0 0,0 1 0 0 0,-1-1 0 0 0,1 0 0 0 0,0 1 1 0 0,-1-1-1 0 0,1 1 0 0 0,-1-1 0 0 0,0 0 0 0 0,1 0 1 0 0,-1 1-1 0 0,1-1 0 0 0,-1-1 0 0 0,1-23-5740 0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1-16T14:54:44.1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3404 0 0,'0'0'8613'0'0,"34"6"-8861"0"0,-19 2 132 0 0,2 3-528 0 0,-2-1-336 0 0,0 3-520 0 0,-3-5-932 0 0,3 7-2193 0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1-16T14:54:44.5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0 680 0 0,'0'0'10952'0'0,"5"4"-10812"0"0,1-1-104 0 0,0-1 1 0 0,1 0 0 0 0,-1 0-1 0 0,1 0 1 0 0,0 0-1 0 0,0-1 1 0 0,-1 0-1 0 0,1-1 1 0 0,0 1 0 0 0,0-2-1 0 0,0 1 1 0 0,0-1-1 0 0,0 1 1 0 0,-1-2 0 0 0,1 1-1 0 0,8-4 1 0 0,-15 5-26 0 0,0 0 0 0 0,1 0 0 0 0,-1 0 1 0 0,1 0-1 0 0,-1 0 0 0 0,0 0 0 0 0,1 0 1 0 0,-1 0-1 0 0,0 0 0 0 0,1 0 0 0 0,-1 0 1 0 0,0 0-1 0 0,1 0 0 0 0,-1 1 0 0 0,0-1 0 0 0,1 0 1 0 0,-1 0-1 0 0,0 0 0 0 0,0 0 0 0 0,1 1 1 0 0,-1-1-1 0 0,0 0 0 0 0,1 0 0 0 0,-1 1 0 0 0,0-1 1 0 0,0 0-1 0 0,0 0 0 0 0,1 1 0 0 0,-1-1 1 0 0,0 0-1 0 0,0 1 0 0 0,0-1 0 0 0,0 0 0 0 0,1 1 1 0 0,-1-1-1 0 0,0 0 0 0 0,0 1 0 0 0,0-1 1 0 0,0 0-1 0 0,0 1 0 0 0,0-1 0 0 0,0 0 0 0 0,0 1 1 0 0,3 27 264 0 0,-4-25-275 0 0,1-1 1 0 0,0 1-1 0 0,0-1 1 0 0,0 1 0 0 0,0 0-1 0 0,0-1 1 0 0,1 1-1 0 0,-1-1 1 0 0,1 1-1 0 0,0-1 1 0 0,-1 1-1 0 0,1-1 1 0 0,0 1-1 0 0,1-1 1 0 0,-1 0 0 0 0,0 0-1 0 0,1 1 1 0 0,1 1-1 0 0,2-3-490 0 0,1 0 0 0 0,-1 0-1 0 0,0 0 1 0 0,1-1 0 0 0,-1 0 0 0 0,1 0-1 0 0,-1 0 1 0 0,0-1 0 0 0,1 0-1 0 0,-1 0 1 0 0,0 0 0 0 0,1-1 0 0 0,8-3-1 0 0,1-1-2349 0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1-16T14:54:44.8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132 0 3968 0 0,'0'0'7922'0'0,"0"11"-7358"0"0,-1 29-32 0 0,-2-1-1 0 0,-12 64 1 0 0,11-83-782 0 0,-1 0 0 0 0,0-1 0 0 0,-2 1-1 0 0,0-2 1 0 0,-2 1 0 0 0,0-1 0 0 0,-17 27 0 0 0,24-43-169 0 0,1-1 1 0 0,0 1-1 0 0,0-1 0 0 0,-1 1 1 0 0,1-1-1 0 0,-1 0 0 0 0,1 0 1 0 0,-1 1-1 0 0,0-1 1 0 0,1 0-1 0 0,-1 0 0 0 0,0-1 1 0 0,0 1-1 0 0,1 0 0 0 0,-5 0 1 0 0,-6 0-4732 0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1-16T14:54:45.0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3708 0 0,'0'0'5281'0'0,"130"34"-4749"0"0,-88-15-108 0 0,-2 0-152 0 0,-10-3-192 0 0,-9-5-80 0 0,-8-1-944 0 0,-2 3-976 0 0,-5-3-725 0 0,7 13-2143 0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1-16T14:54:45.7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2480 0 0,'0'0'10651'0'0,"0"8"-10272"0"0,6 85-296 0 0,-3-108-6897 0 0,-1-6 563 0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1-16T14:54:45.9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3636 0 0,'0'0'7421'0'0,"55"69"-10033"0"0,-46-60-64 0 0,4 7-2529 0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1-16T14:54:46.3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3524 0 0,'0'0'6988'0'0,"0"10"-6875"0"0,2 29-80 0 0,-2-38-24 0 0,1 0 1 0 0,-1 0-1 0 0,0-1 0 0 0,1 1 0 0 0,-1 0 0 0 0,1 0 1 0 0,-1 0-1 0 0,1 0 0 0 0,-1-1 0 0 0,1 1 0 0 0,-1 0 0 0 0,1 0 1 0 0,0-1-1 0 0,0 1 0 0 0,-1-1 0 0 0,1 1 0 0 0,0 0 0 0 0,0-1 1 0 0,0 1-1 0 0,-1-1 0 0 0,1 0 0 0 0,0 1 0 0 0,0-1 0 0 0,0 0 1 0 0,0 0-1 0 0,0 1 0 0 0,0-1 0 0 0,0 0 0 0 0,0 0 0 0 0,0 0 1 0 0,0 0-1 0 0,0 0 0 0 0,0 0 0 0 0,1-1 0 0 0,31-3 174 0 0,-33 4-186 0 0,25-6-19 0 0,-14 2 23 0 0,1 2 1 0 0,-1-1-1 0 0,22-1 1 0 0,-30 51 1373 0 0,-3-46-1470 0 0,0 0-1 0 0,1 0 0 0 0,-1 0 0 0 0,0 1 0 0 0,1-1 0 0 0,-1 0 0 0 0,1 0 0 0 0,-1 0 0 0 0,1 0 0 0 0,-1 0 1 0 0,1 0-1 0 0,0 0 0 0 0,0 0 0 0 0,-1 0 0 0 0,1 0 0 0 0,0 0 0 0 0,0 0 0 0 0,0-1 0 0 0,0 1 0 0 0,0 0 1 0 0,0-1-1 0 0,0 1 0 0 0,0-1 0 0 0,0 1 0 0 0,1-1 0 0 0,-1 1 0 0 0,0-1 0 0 0,0 0 0 0 0,0 0 0 0 0,1 1 1 0 0,-1-1-1 0 0,2 0 0 0 0,15-2-3829 0 0,-18 2 3836 0 0,1 0 0 0 0,-1 0-1 0 0,0 0 1 0 0,0-1 0 0 0,1 1 0 0 0,-1 0 0 0 0,0 0-1 0 0,0 0 1 0 0,0 0 0 0 0,1 0 0 0 0,-1 0 0 0 0,0-1-1 0 0,0 1 1 0 0,0 0 0 0 0,1 0 0 0 0,-1 0 0 0 0,0-1 0 0 0,0 1-1 0 0,0 0 1 0 0,0 0 0 0 0,0 0 0 0 0,0-1 0 0 0,1 1-1 0 0,-1 0 1 0 0,0 0 0 0 0,0-1 0 0 0,0 1 0 0 0,0 0 0 0 0,0 0-1 0 0,0-1 1 0 0,0 1 0 0 0,0 0 0 0 0,0 0 0 0 0,0-1-1 0 0,0 1 1 0 0,0 0 0 0 0,0 0 0 0 0,0-1 0 0 0,0 1 0 0 0,-1 0-1 0 0,1 0 1 0 0,0 0 0 0 0,0-1 0 0 0,-53-60-1416 0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1-16T14:54:46.5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183 1 1528 0 0,'0'0'11939'0'0,"-6"18"-11521"0"0,1-1-381 0 0,-31 99-39 0 0,-53 118 0 0 0,89-233-98 0 0,-17 29-2175 0 0,1-13-2696 0 0,2-11-581 0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1-16T14:54:46.8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3636 0 0,'0'0'9144'0'0,"22"7"-8896"0"0,181 56-105 0 0,-172-54-411 0 0,50 11-289 0 0,-26-14-5469 0 0,-40-6 734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1-16T14:53:30.9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0 309 496 0 0,'0'0'9023'0'0,"11"11"-5467"0"0,-4-14-3391 0 0,1 0 0 0 0,0 0-1 0 0,-1-1 1 0 0,0 0 0 0 0,0-1-1 0 0,13-9 1 0 0,7-5-65 0 0,272-183-245 0 0,-258 179 16 0 0,-28 17 115 0 0,-1-1 1 0 0,0-1 0 0 0,14-10 0 0 0,-26 17-85 0 0,1 42-180 0 0,1 32 586 0 0,-2-47-257 0 0,1 0-1 0 0,8 45 0 0 0,-7-62-142 0 0,0 1 0 0 0,1-1 0 0 0,1 0 0 0 0,-1-1 0 0 0,2 1 0 0 0,-1 0 0 0 0,1-1 0 0 0,0 0-1 0 0,1 0 1 0 0,-1-1 0 0 0,11 10 0 0 0,-3-5-692 0 0,0-1 0 0 0,1-1 0 0 0,1 0 0 0 0,0 0 0 0 0,22 9 0 0 0,-18-9-1204 0 0,16 9-2487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1-16T14:53:32.2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4818 704 0 0,'0'0'10721'0'0,"23"4"-10198"0"0,150 21 243 0 0,703 35-72 0 0,4-51-125 0 0,-619-15-466 0 0,0-12 1 0 0,-1-11-1 0 0,-2-12 0 0 0,302-87 0 0 0,292-148-34 0 0,-371 113-96 0 0,-336 116 2 0 0,550-186 15 0 0,-16-44 121 0 0,-658 267-109 0 0,606-301 56 0 0,-486 231-23 0 0,-5-5-1 0 0,170-139 1 0 0,62-117 12 0 0,-25 21-24 0 0,35-14 202 0 0,-298 255-142 0 0,-4-3-1 0 0,98-136 1 0 0,193-299 229 0 0,-311 438-280 0 0,-4-1 0 0 0,-4-3 0 0 0,52-120 0 0 0,-74 138 7 0 0,-3 0 0 0 0,-3-1 0 0 0,-3-1 0 0 0,-3-1 0 0 0,9-99-1 0 0,-18 14-524 0 0,-5 152 244 0 0,-12 18-8092 0 0,9-11 5285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1-16T14:53:32.6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0 246 4468 0 0,'0'0'8300'0'0,"27"-23"-8052"0"0,130-106 86 0 0,-130 106 144 0 0,39-45 1 0 0,-65 67-484 0 0,0 1 0 0 0,-1 0-1 0 0,1-1 1 0 0,0 1 0 0 0,-1 0 0 0 0,1 0 0 0 0,-1 0 0 0 0,1 0 0 0 0,0 0 0 0 0,0 0 0 0 0,-1 0 0 0 0,1 0 0 0 0,0 0 0 0 0,-1 0 0 0 0,1 0 0 0 0,0 0 0 0 0,-1 0 0 0 0,1 0 0 0 0,-1 1-1 0 0,1-1 1 0 0,0 0 0 0 0,-1 0 0 0 0,1 1 0 0 0,0-1 0 0 0,-1 0 0 0 0,1 1 0 0 0,-1-1 0 0 0,1 1 0 0 0,-1-1 0 0 0,1 1 0 0 0,-1-1 0 0 0,0 1 0 0 0,1-1 0 0 0,-1 1 0 0 0,1-1 0 0 0,-1 1-1 0 0,0 0 1 0 0,0-1 0 0 0,1 1 0 0 0,-1-1 0 0 0,0 2 0 0 0,18 28 139 0 0,-18-29-127 0 0,46 101 206 0 0,-30-62-229 0 0,31 56 1 0 0,-44-92-244 0 0,13 27-487 0 0,-15-30 497 0 0,0 0 0 0 0,-1 1 0 0 0,1-1 0 0 0,-1 0 0 0 0,0 1 0 0 0,1-1-1 0 0,-1 0 1 0 0,0 1 0 0 0,0-1 0 0 0,1 1 0 0 0,-1-1 0 0 0,0 0 0 0 0,-1 1 0 0 0,1-1 0 0 0,0 0-1 0 0,0 1 1 0 0,-1-1 0 0 0,1 1 0 0 0,0-1 0 0 0,-2 2 0 0 0,-8 5-4448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1-16T14:53:33.3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 3700 0 0,'0'0'7310'0'0,"2"23"-7106"0"0,3 108 86 0 0,-5-126-291 0 0,0 0 1 0 0,-1-1-1 0 0,1 1 1 0 0,-1 0 0 0 0,0 0-1 0 0,0-1 1 0 0,-4 10-1 0 0,4-14-118 0 0,1 0 0 0 0,0 0-1 0 0,-1 1 1 0 0,1-1-1 0 0,-1 0 1 0 0,1 0 0 0 0,-1 0-1 0 0,1 0 1 0 0,-1 0-1 0 0,1 0 1 0 0,-1 0 0 0 0,1 0-1 0 0,-1 0 1 0 0,1 0-1 0 0,-1 0 1 0 0,1 0 0 0 0,-1 0-1 0 0,1 0 1 0 0,-1-1-1 0 0,1 1 1 0 0,-1 0 0 0 0,1 0-1 0 0,-1 0 1 0 0,1-1-1 0 0,0 1 1 0 0,-1 0 0 0 0,1-1-1 0 0,-1 1 1 0 0,1 0-1 0 0,0-1 1 0 0,-1 1 0 0 0,1 0-1 0 0,0-1 1 0 0,-1 1-1 0 0,1-1 1 0 0,-3-7-2751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1-16T14:53:33.5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6169 0 0,'0'0'2344'0'0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1-16T14:53:34.0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1 105 1668 0 0,'0'0'8939'0'0,"3"14"-8742"0"0,12 40-27 0 0,-12-41 234 0 0,10-27 619 0 0,1-10-1213 0 0,1 1-1 0 0,20-26 1 0 0,-28 41 126 0 0,0 0 0 0 0,0 1 0 0 0,0-1 0 0 0,1 1 0 0 0,0 1 1 0 0,1 0-1 0 0,-1 0 0 0 0,19-9 0 0 0,-25 14 100 0 0,-1 1 0 0 0,1-1 0 0 0,0 0 0 0 0,-1 1 1 0 0,1 0-1 0 0,0-1 0 0 0,-1 1 0 0 0,1 0 0 0 0,0 0 0 0 0,0 0 0 0 0,-1 0 0 0 0,1 0 0 0 0,0 0 0 0 0,0 1 1 0 0,-1-1-1 0 0,1 1 0 0 0,0-1 0 0 0,-1 1 0 0 0,1-1 0 0 0,0 1 0 0 0,-1 0 0 0 0,1 0 0 0 0,-1 0 0 0 0,1 0 0 0 0,-1 0 1 0 0,0 0-1 0 0,1 0 0 0 0,-1 0 0 0 0,0 1 0 0 0,0-1 0 0 0,0 0 0 0 0,0 1 0 0 0,0-1 0 0 0,0 1 0 0 0,0-1 1 0 0,0 3-1 0 0,4 8 150 0 0,0-1 0 0 0,-2 1 1 0 0,1 0-1 0 0,1 17 0 0 0,3 4-23 0 0,13 21-16 0 0,-19-50-246 0 0,-1-1 0 0 0,1 1 0 0 0,0-1 0 0 0,0 0 0 0 0,0 0-1 0 0,0 0 1 0 0,0 0 0 0 0,1 0 0 0 0,-1 0 0 0 0,1-1-1 0 0,0 1 1 0 0,5 3 0 0 0,12-6-5886 0 0,-14-7 1127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1-16T14:53:34.3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0 6869 0 0,'0'0'5627'0'0,"6"26"-5135"0"0,7 30-226 0 0,-3 0 0 0 0,4 69 1 0 0,-13-101-232 0 0,-2 0 0 0 0,0 0 1 0 0,-2 0-1 0 0,0 0 1 0 0,-2-1-1 0 0,0 0 1 0 0,-9 23-1 0 0,2-7-587 0 0,7-20-103 0 0,-2 1 1 0 0,-12 27-1 0 0,16-42-105 0 0,0 0 0 0 0,0 0 0 0 0,0 0-1 0 0,-1 0 1 0 0,0 0 0 0 0,0-1 0 0 0,-8 7 0 0 0,-2-2-3077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1-16T14:53:34.5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1 168 0 0,'0'0'11049'0'0,"156"19"-11413"0"0,-121-16-604 0 0,2 0-908 0 0,-6 0-2121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1-16T14:53:25.7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3148 0 0,'0'0'9638'0'0,"3"6"-9203"0"0,2 5-226 0 0,19 46 653 0 0,34 57 0 0 0,-50-99-1007 0 0,1-1 1 0 0,1 0-1 0 0,0-1 0 0 0,1 0 0 0 0,0-1 0 0 0,1 0 0 0 0,0 0 1 0 0,1-1-1 0 0,20 13 0 0 0,1-11-1578 0 0,-9-12-3491 0 0,-19-3 2337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1-16T14:53:34.8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17 202 4152 0 0,'0'0'5755'0'0,"27"-5"-5710"0"0,85-14-56 0 0,-105 18-18 0 0,-1-1 0 0 0,0 0 0 0 0,1 0 1 0 0,-1 0-1 0 0,0-1 0 0 0,0 0 0 0 0,0 0 0 0 0,-1-1 0 0 0,1 1 1 0 0,-1-1-1 0 0,0 0 0 0 0,0-1 0 0 0,0 1 0 0 0,6-9 0 0 0,-8 10 31 0 0,-1-1 0 0 0,0 1 1 0 0,-1 0-1 0 0,1-1 0 0 0,0 1 0 0 0,-1-1 0 0 0,0 0 0 0 0,0 1 0 0 0,0-1 0 0 0,0 0 0 0 0,0 0 0 0 0,-1 0 0 0 0,0 0 1 0 0,0 1-1 0 0,0-1 0 0 0,0 0 0 0 0,-1 0 0 0 0,1 0 0 0 0,-1 0 0 0 0,-1-3 0 0 0,0 4 48 0 0,1 0 0 0 0,-1 1 0 0 0,1-1 0 0 0,-1 0 0 0 0,0 1 0 0 0,0 0 0 0 0,0-1 1 0 0,-1 1-1 0 0,1 0 0 0 0,0 0 0 0 0,-1 0 0 0 0,0 1 0 0 0,1-1 0 0 0,-1 1 0 0 0,0-1 0 0 0,0 1 0 0 0,1 0 0 0 0,-1 0 0 0 0,0 0 0 0 0,0 0 0 0 0,0 0 0 0 0,-1 1 0 0 0,1 0 0 0 0,0-1 0 0 0,0 1 0 0 0,-5 1 0 0 0,0-1 91 0 0,1 0-1 0 0,0 1 0 0 0,-1 0 1 0 0,1 0-1 0 0,0 0 1 0 0,-1 1-1 0 0,1 0 1 0 0,0 1-1 0 0,0 0 0 0 0,-8 4 1 0 0,5 0-12 0 0,1 0 0 0 0,-1 0 0 0 0,2 1 0 0 0,-1 0-1 0 0,1 0 1 0 0,-14 19 0 0 0,19-23-139 0 0,0 1-1 0 0,0-1 1 0 0,1 1-1 0 0,-1-1 0 0 0,1 1 1 0 0,0 0-1 0 0,1 0 0 0 0,-1 0 1 0 0,1 0-1 0 0,0 0 1 0 0,0 1-1 0 0,1-1 0 0 0,-1 0 1 0 0,1 0-1 0 0,0 1 0 0 0,1-1 1 0 0,1 10-1 0 0,0-12-85 0 0,-1 1-1 0 0,1-1 1 0 0,0 0 0 0 0,0 0-1 0 0,1 0 1 0 0,-1 0-1 0 0,0 0 1 0 0,1 0 0 0 0,0-1-1 0 0,0 1 1 0 0,0-1 0 0 0,0 0-1 0 0,0 0 1 0 0,0 0-1 0 0,0 0 1 0 0,1 0 0 0 0,-1-1-1 0 0,1 1 1 0 0,6 1-1 0 0,10 2-1161 0 0,-1 0 0 0 0,25 3 0 0 0,-41-8 1042 0 0,34 4-2843 0 0,5-1-1067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1-16T14:53:35.1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32 158 3192 0 0,'0'0'8758'0'0,"-6"6"-8738"0"0,6-5-21 0 0,-3 1-1 0 0,1 1 0 0 0,-1 0-1 0 0,1 0 1 0 0,0 0 0 0 0,0 1 0 0 0,0-1 0 0 0,1 0 0 0 0,-1 1-1 0 0,1-1 1 0 0,-1 1 0 0 0,1 0 0 0 0,0-1 0 0 0,1 1 0 0 0,-1 0 0 0 0,0 6-1 0 0,1-10 3 0 0,22-95 440 0 0,-13 62-162 0 0,-9 27-172 0 0,1 0-1 0 0,0 1 1 0 0,1-1 0 0 0,-1 1-1 0 0,1-1 1 0 0,0 1 0 0 0,1 0-1 0 0,-1-1 1 0 0,1 1 0 0 0,0 0-1 0 0,0 1 1 0 0,1-1-1 0 0,-1 0 1 0 0,1 1 0 0 0,0 0-1 0 0,5-4 1 0 0,-1 6-148 0 0,-1 0 0 0 0,1 1-1 0 0,0 0 1 0 0,0 1 0 0 0,0 0 0 0 0,0 0 0 0 0,0 0 0 0 0,0 1-1 0 0,0 0 1 0 0,0 1 0 0 0,9 3 0 0 0,43 15-1331 0 0,6 4-4496 0 0,-37-18 1437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1-16T14:53:35.4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3116 0 0,'0'0'7948'0'0,"4"17"-7795"0"0,12 52 72 0 0,-16-68-205 0 0,0 1 1 0 0,1-1 0 0 0,-1 0 0 0 0,1 1-1 0 0,0-1 1 0 0,-1 1 0 0 0,1-1-1 0 0,0 0 1 0 0,0 0 0 0 0,0 1 0 0 0,0-1-1 0 0,0 0 1 0 0,0 0 0 0 0,0 0-1 0 0,0 0 1 0 0,0 0 0 0 0,1 0 0 0 0,-1 0-1 0 0,0-1 1 0 0,1 1 0 0 0,-1 0-1 0 0,0-1 1 0 0,1 1 0 0 0,-1-1 0 0 0,1 1-1 0 0,-1-1 1 0 0,1 0 0 0 0,-1 0-1 0 0,1 0 1 0 0,-1 0 0 0 0,1 0 0 0 0,-1 0-1 0 0,1 0 1 0 0,-1 0 0 0 0,1 0-1 0 0,-1-1 1 0 0,1 1 0 0 0,2-1 0 0 0,3-1 55 0 0,6 0-47 0 0,-1-1-1 0 0,0 0 0 0 0,0-1 0 0 0,0 0 0 0 0,0-1 0 0 0,-1 0 1 0 0,0-1-1 0 0,0 0 0 0 0,15-12 0 0 0,-12 8 34 0 0,1 1-1 0 0,0 1 1 0 0,0 1 0 0 0,21-8 0 0 0,-35 17-31 0 0,0-1 1 0 0,1 1-1 0 0,-1 0 1 0 0,0 0 0 0 0,0 1-1 0 0,-1-1 1 0 0,1 0 0 0 0,0 0-1 0 0,-1 0 1 0 0,1 1-1 0 0,-1-1 1 0 0,0 0 0 0 0,1 0-1 0 0,-1 1 1 0 0,0-1 0 0 0,-1 3-1 0 0,5 20-388 0 0,-1-21-84 0 0,-1 0 1 0 0,2 0-1 0 0,-1 0 0 0 0,0 0 1 0 0,1-1-1 0 0,-1 0 1 0 0,1 1-1 0 0,0-1 1 0 0,0 0-1 0 0,1-1 1 0 0,-1 1-1 0 0,0-1 1 0 0,1 0-1 0 0,-1 0 1 0 0,1 0-1 0 0,8 1 1 0 0,-6-3-1095 0 0,-15-17 24 0 0,-72-83-1051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1-16T14:53:35.8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0 3756 0 0,'0'0'10033'0'0,"-14"2"-9900"0"0,-43 8-100 0 0,56-10-33 0 0,-1 1-1 0 0,1-1 1 0 0,0 1-1 0 0,-1-1 1 0 0,1 1-1 0 0,0 0 1 0 0,0 0-1 0 0,0-1 1 0 0,0 1-1 0 0,-1 0 1 0 0,1 0-1 0 0,1 0 1 0 0,-1 0-1 0 0,0 0 1 0 0,0 0 0 0 0,0 1-1 0 0,0-1 1 0 0,1 0-1 0 0,-1 0 1 0 0,1 1-1 0 0,-1-1 1 0 0,1 0-1 0 0,-1 1 1 0 0,1-1-1 0 0,-1 2 1 0 0,2 34-78 0 0,0-26 42 0 0,-1-10 32 0 0,1 1 1 0 0,-1-1 0 0 0,1 1-1 0 0,0-1 1 0 0,0 0 0 0 0,0 1-1 0 0,0-1 1 0 0,0 0 0 0 0,0 0 0 0 0,0 0-1 0 0,0 0 1 0 0,0 0 0 0 0,1 0-1 0 0,-1 0 1 0 0,0 0 0 0 0,1-1-1 0 0,-1 1 1 0 0,0 0 0 0 0,1-1 0 0 0,-1 1-1 0 0,1-1 1 0 0,-1 1 0 0 0,1-1-1 0 0,-1 0 1 0 0,1 0 0 0 0,-1 0-1 0 0,1 0 1 0 0,0 0 0 0 0,2 0-1 0 0,50-1 5 0 0,-51-1-3 0 0,0 1-1 0 0,1 0 1 0 0,-1-1 0 0 0,0 0 0 0 0,1 0-1 0 0,-1 0 1 0 0,5-4 0 0 0,-6 4 27 0 0,0 0 1 0 0,0 1-1 0 0,0-1 1 0 0,1 1-1 0 0,-1 0 0 0 0,0-1 1 0 0,0 1-1 0 0,1 0 1 0 0,-1 0-1 0 0,4 0 0 0 0,-6 1-11 0 0,3 33-190 0 0,-2-31 103 0 0,0 0 1 0 0,0 0-1 0 0,0 0 0 0 0,0 0 0 0 0,1 0 0 0 0,-1 0 1 0 0,0-1-1 0 0,1 1 0 0 0,-1 0 0 0 0,1-1 1 0 0,0 1-1 0 0,-1-1 0 0 0,1 0 0 0 0,0 0 0 0 0,0 1 1 0 0,0-1-1 0 0,0 0 0 0 0,0 0 0 0 0,0-1 0 0 0,0 1 1 0 0,0 0-1 0 0,0-1 0 0 0,4 1 0 0 0,56 1-2821 0 0,-43-3 1895 0 0,33-2-2695 0 0,-38-2 1730 0 0,-14 4 1900 0 0,-1 1-1 0 0,1-1 0 0 0,0 0 1 0 0,-1 1-1 0 0,1-1 1 0 0,-1 0-1 0 0,1 1 0 0 0,-1-1 1 0 0,1 1-1 0 0,-1-1 0 0 0,1 1 1 0 0,-1 0-1 0 0,1-1 0 0 0,-1 1 1 0 0,0-1-1 0 0,1 1 1 0 0,-1 0-1 0 0,0-1 0 0 0,1 1 1 0 0,-1 0-1 0 0,0 0 0 0 0,1 0 1 0 0,-2-1-1 0 0,-177-47-915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1-16T14:53:36.0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0 4248 0 0,'0'0'8539'0'0,"-9"27"-8225"0"0,-3 10-202 0 0,1-7 52 0 0,2 0-1 0 0,-9 55 0 0 0,-3 23 185 0 0,4-28-447 0 0,4 0 0 0 0,-5 128 0 0 0,18-199-270 0 0,-1-4 106 0 0,1 1 0 0 0,1-1 1 0 0,-1 0-1 0 0,1 1 0 0 0,-1-1 0 0 0,3 7 1 0 0,-2-10 8 0 0,-1-1 0 0 0,1 0 1 0 0,-1 1-1 0 0,1-1 0 0 0,0 0 1 0 0,0 0-1 0 0,0 0 1 0 0,0 1-1 0 0,0-1 0 0 0,0 0 1 0 0,0 0-1 0 0,0 0 0 0 0,0-1 1 0 0,0 1-1 0 0,0 0 0 0 0,1 0 1 0 0,1 1-1 0 0,14 0-5198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1-16T14:53:37.2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 4956 0 0,'0'0'6104'0'0,"-1"14"-5712"0"0,-12 140 350 0 0,10 216-1 0 0,8-314-695 0 0,2 0 0 0 0,3-1 0 0 0,3-1 0 0 0,33 93 0 0 0,-5-43 33 0 0,75 134 0 0 0,-66-157 137 0 0,3-2 0 0 0,88 100 0 0 0,-26-36 158 0 0,-73-90-168 0 0,3-3-1 0 0,73 64 1 0 0,115 75 33 0 0,-176-149-114 0 0,1-2 1 0 0,2-2-1 0 0,1-3 1 0 0,2-3 0 0 0,1-3-1 0 0,133 38 1 0 0,-95-42-152 0 0,1-3 1 0 0,1-5 0 0 0,208 2-1 0 0,-308-17-56 0 0,0 1 1 0 0,0-2-1 0 0,0 1 0 0 0,0 0 1 0 0,0-1-1 0 0,0 0 0 0 0,0 0 0 0 0,0 0 1 0 0,0 0-1 0 0,-1 0 0 0 0,1-1 1 0 0,0 0-1 0 0,6-4 0 0 0,-8 4-190 0 0,0-1 0 0 0,0 1 1 0 0,0-1-1 0 0,0 1 0 0 0,-1-1 0 0 0,1 0 0 0 0,-1 0 0 0 0,0 0 0 0 0,0 0 0 0 0,0 0 1 0 0,0 0-1 0 0,0 0 0 0 0,-1 0 0 0 0,1 0 0 0 0,-1 0 0 0 0,0 0 0 0 0,0 0 1 0 0,0 0-1 0 0,-1-6 0 0 0,-2-24-4177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1-16T14:53:37.8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0 261 784 0 0,'0'0'10074'0'0,"20"-18"-9844"0"0,162-132 347 0 0,-88 60 769 0 0,-93 90-1346 0 0,-1-1 1 0 0,1 1-1 0 0,0 0 0 0 0,0-1 1 0 0,0 1-1 0 0,0 0 0 0 0,0 0 1 0 0,0 0-1 0 0,0 0 0 0 0,0 0 0 0 0,0 0 1 0 0,0 0-1 0 0,0 0 0 0 0,-1 0 1 0 0,1 1-1 0 0,0-1 0 0 0,0 0 0 0 0,0 0 1 0 0,0 1-1 0 0,0-1 0 0 0,0 1 1 0 0,-1-1-1 0 0,1 1 0 0 0,0-1 0 0 0,1 2 1 0 0,24 17 163 0 0,-20-13-153 0 0,44 30 50 0 0,46 32-1096 0 0,-82-60-246 0 0,1 0 1 0 0,28 10 0 0 0,-14-11-2327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1-16T14:53:38.8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1920 4020 0 0,'0'0'2965'0'0,"32"-6"-2344"0"0,196-36 671 0 0,-151 30-814 0 0,1-3 1 0 0,-2-3-1 0 0,-1-4 0 0 0,126-54 1 0 0,-107 27-52 0 0,-3-4 1 0 0,-1-4-1 0 0,151-127 1 0 0,-215 162-417 0 0,179-160 27 0 0,-173 149 47 0 0,-1-2 0 0 0,-1-1-1 0 0,47-75 1 0 0,22-39 373 0 0,-60 94-378 0 0,44-83-1 0 0,-72 117-15 0 0,-1 0 0 0 0,-1-1 0 0 0,-2 0 0 0 0,0 0-1 0 0,-1-1 1 0 0,-2 1 0 0 0,4-43 0 0 0,-7-54 74 0 0,1-12-997 0 0,8 45-2498 0 0,-5 42-3021 0 0,-4 33 2622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1-16T14:53:39.2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0 236 5456 0 0,'0'0'5172'0'0,"25"-18"-5147"0"0,0 0-26 0 0,136-92-2 0 0,-131 92 89 0 0,-2-2 1 0 0,36-31-1 0 0,-63 50-90 0 0,11 24 177 0 0,4 12-247 0 0,2 0 0 0 0,1-2-1 0 0,2 0 1 0 0,31 37 0 0 0,-13-17-3948 0 0,-29-40 1218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1-16T14:54:06.7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64 4548 0 0,'0'0'6168'0'0,"14"17"-3767"0"0,-8-16-2414 0 0,0 1 0 0 0,0-1-1 0 0,0-1 1 0 0,0 1 0 0 0,0-1 0 0 0,0 0-1 0 0,0 0 1 0 0,0 0 0 0 0,0-1 0 0 0,0 0-1 0 0,0 0 1 0 0,-1-1 0 0 0,1 0 0 0 0,0 0-1 0 0,-1 0 1 0 0,1 0 0 0 0,-1-1 0 0 0,0 0-1 0 0,1 0 1 0 0,-2-1 0 0 0,1 1 0 0 0,0-1-1 0 0,7-8 1 0 0,-11 11 6 0 0,-1 1-1 0 0,1-1 1 0 0,0 0-1 0 0,-1 0 1 0 0,1 0 0 0 0,-1 0-1 0 0,1 0 1 0 0,-1 0-1 0 0,1 0 1 0 0,-1 0-1 0 0,0 0 1 0 0,1 0-1 0 0,-1 0 1 0 0,0 0 0 0 0,0 0-1 0 0,0 0 1 0 0,0 0-1 0 0,0 0 1 0 0,0 0-1 0 0,0 0 1 0 0,0 0-1 0 0,0-1 1 0 0,-1 1 0 0 0,1 0-1 0 0,0 0 1 0 0,-1 0-1 0 0,1 0 1 0 0,-2-1-1 0 0,1 1 8 0 0,0 0-1 0 0,-1 0 1 0 0,0 0-1 0 0,1 0 1 0 0,-1 0-1 0 0,0 0 1 0 0,1 0-1 0 0,-1 1 1 0 0,0-1-1 0 0,0 1 1 0 0,1-1-1 0 0,-1 1 1 0 0,0 0-1 0 0,-4 0 1 0 0,-2-1 53 0 0,0 1 0 0 0,0 1-1 0 0,0 0 1 0 0,1 0 0 0 0,-1 0 0 0 0,-14 5 0 0 0,19-4-43 0 0,-1-1 1 0 0,1 1-1 0 0,-1-1 0 0 0,1 1 1 0 0,0 0-1 0 0,0 0 1 0 0,0 1-1 0 0,0-1 0 0 0,0 1 1 0 0,0-1-1 0 0,1 1 1 0 0,-1 0-1 0 0,1 0 0 0 0,0 0 1 0 0,0 0-1 0 0,0 1 1 0 0,0-1-1 0 0,1 0 0 0 0,-1 1 1 0 0,1 0-1 0 0,0-1 0 0 0,0 1 1 0 0,0-1-1 0 0,0 5 1 0 0,1-4-15 0 0,0 0 1 0 0,1 0-1 0 0,0-1 1 0 0,0 1-1 0 0,0-1 1 0 0,0 1 0 0 0,0 0-1 0 0,1-1 1 0 0,-1 0-1 0 0,1 1 1 0 0,0-1-1 0 0,0 0 1 0 0,1 0 0 0 0,-1 0-1 0 0,0 0 1 0 0,1-1-1 0 0,0 1 1 0 0,0-1-1 0 0,0 1 1 0 0,0-1 0 0 0,0 0-1 0 0,0 0 1 0 0,0 0-1 0 0,5 1 1 0 0,1 2-141 0 0,0-1 0 0 0,1-1 0 0 0,0 0 1 0 0,14 3-1 0 0,-20-5-301 0 0,0 0 1 0 0,0-1 0 0 0,0 1-1 0 0,1-1 1 0 0,-1 0 0 0 0,0 0-1 0 0,0 0 1 0 0,1-1 0 0 0,-1 0-1 0 0,0 0 1 0 0,0 0 0 0 0,0 0-1 0 0,4-2 1 0 0,-1-1-2472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1-16T14:53:26.0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336 0 4364 0 0,'0'0'9300'0'0,"-16"26"-8933"0"0,-52 82-60 0 0,45-74-204 0 0,-1-2 0 0 0,-46 49-1 0 0,13-17-158 0 0,33-38-362 0 0,-15 17-1145 0 0,24-14-3341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1-16T14:54:06.9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3420 0 0,'0'0'8224'0'0,"11"14"-7997"0"0,33 45-119 0 0,-40-54-113 0 0,0 0 0 0 0,0 0 0 0 0,0 0-1 0 0,1-1 1 0 0,-1 1 0 0 0,1-1 0 0 0,0 0 0 0 0,1-1-1 0 0,-1 0 1 0 0,0 1 0 0 0,1-2 0 0 0,0 1 0 0 0,12 3-1 0 0,16-2-3597 0 0,-34-4 3525 0 0,0 0 1 0 0,0 1-1 0 0,1-1 1 0 0,-1 0-1 0 0,0 0 0 0 0,0 0 1 0 0,0 0-1 0 0,0 0 1 0 0,0 0-1 0 0,1 0 1 0 0,-1 0-1 0 0,0 0 1 0 0,0 0-1 0 0,0-1 0 0 0,0 1 1 0 0,0 0-1 0 0,1 0 1 0 0,-1 0-1 0 0,0 0 1 0 0,0 0-1 0 0,0 0 0 0 0,0 0 1 0 0,0 0-1 0 0,0 0 1 0 0,1 0-1 0 0,-1 0 1 0 0,0-1-1 0 0,0 1 1 0 0,0 0-1 0 0,0 0 0 0 0,0 0 1 0 0,0 0-1 0 0,0 0 1 0 0,0 0-1 0 0,0-1 1 0 0,0 1-1 0 0,0 0 1 0 0,0 0-1 0 0,1 0 0 0 0,-1 0 1 0 0,0 0-1 0 0,0-1 1 0 0,0 1-1 0 0,0 0 1 0 0,0 0-1 0 0,0 0 1 0 0,0 0-1 0 0,-1 0 0 0 0,1-1 1 0 0,0 1-1 0 0,0 0 1 0 0,0-7-3565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1-16T14:54:07.2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170 0 4244 0 0,'0'0'9144'0'0,"-8"12"-8807"0"0,-126 159 901 0 0,110-136-2428 0 0,20-18-6840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1-16T14:54:07.5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0 4972 0 0,'0'0'7866'0'0,"-6"20"-7445"0"0,-35 146 399 0 0,-13 27-2411 0 0,54-192 1548 0 0,-4 9-1383 0 0,0-5-2645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1-16T14:54:07.6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1500 0 0,'0'0'9317'0'0,"124"29"-10621"0"0,-99-29-448 0 0,-6 0-1201 0 0,9 0-1855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1-16T14:54:08.0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1 101 52 0 0,'0'0'9147'0'0,"18"2"-9050"0"0,58 6-29 0 0,-73-8-46 0 0,0-1 1 0 0,0 1-1 0 0,0 0 0 0 0,0-1 0 0 0,0 1 0 0 0,0-1 0 0 0,0 0 1 0 0,0 0-1 0 0,-1 0 0 0 0,1 0 0 0 0,0-1 0 0 0,-1 1 0 0 0,1-1 1 0 0,0 1-1 0 0,-1-1 0 0 0,0 0 0 0 0,1 0 0 0 0,-1 0 0 0 0,0 0 1 0 0,0-1-1 0 0,0 1 0 0 0,-1-1 0 0 0,1 1 0 0 0,0-1 0 0 0,-1 1 1 0 0,0-1-1 0 0,0 0 0 0 0,1 0 0 0 0,-2 0 0 0 0,1 1 0 0 0,0-1 1 0 0,0 0-1 0 0,-1 0 0 0 0,0 0 0 0 0,0 0 0 0 0,0 0 0 0 0,0 0 1 0 0,0 0-1 0 0,0 0 0 0 0,-1 0 0 0 0,1 0 0 0 0,-1 0 0 0 0,-2-5 1 0 0,3 7 29 0 0,-1 0 0 0 0,1 0 0 0 0,-1 0 0 0 0,0 0-1 0 0,1 0 1 0 0,-1 0 0 0 0,0 1 0 0 0,0-1 0 0 0,0 0 0 0 0,1 0 0 0 0,-1 1 0 0 0,0-1 0 0 0,0 1 0 0 0,0-1 0 0 0,0 1 0 0 0,0-1 0 0 0,0 1 0 0 0,0-1 0 0 0,0 1 0 0 0,0 0 0 0 0,0 0 0 0 0,-1-1 0 0 0,1 1 0 0 0,0 0 0 0 0,0 0 0 0 0,0 0 0 0 0,0 0 0 0 0,0 0 0 0 0,0 1 0 0 0,0-1 0 0 0,0 0 0 0 0,0 0 0 0 0,-1 1 0 0 0,1-1 0 0 0,0 1 0 0 0,-1 0 0 0 0,-3 1 86 0 0,1 0 1 0 0,0 0-1 0 0,0 1 1 0 0,0-1-1 0 0,0 1 1 0 0,0 0-1 0 0,-4 4 1 0 0,2 0-47 0 0,0 0 1 0 0,0 0 0 0 0,1 0 0 0 0,1 1 0 0 0,-1 0-1 0 0,1 0 1 0 0,0 0 0 0 0,1 0 0 0 0,-5 17 0 0 0,7-23-210 0 0,1 1 1 0 0,-1 0 0 0 0,1-1-1 0 0,0 1 1 0 0,0 0 0 0 0,-1 0-1 0 0,2-1 1 0 0,-1 1-1 0 0,0 0 1 0 0,1-1 0 0 0,-1 1-1 0 0,1 0 1 0 0,0-1 0 0 0,-1 1-1 0 0,1-1 1 0 0,1 1 0 0 0,-1-1-1 0 0,0 1 1 0 0,1-1 0 0 0,-1 0-1 0 0,1 0 1 0 0,-1 1 0 0 0,1-1-1 0 0,0 0 1 0 0,0-1 0 0 0,0 1-1 0 0,0 0 1 0 0,1 0 0 0 0,-1-1-1 0 0,0 0 1 0 0,1 1 0 0 0,-1-1-1 0 0,1 0 1 0 0,-1 0 0 0 0,4 1-1 0 0,33 7-4685 0 0,-15-8 406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1-16T14:54:08.3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33 102 2088 0 0,'0'0'6474'0'0,"-4"12"-5692"0"0,-12 32 23 0 0,16-44-788 0 0,0 0 1 0 0,0 0-1 0 0,0 1 0 0 0,0-1 1 0 0,0 0-1 0 0,0 0 0 0 0,0 0 1 0 0,0 0-1 0 0,0 0 0 0 0,0 0 0 0 0,0 0 1 0 0,0 1-1 0 0,0-1 0 0 0,0 0 1 0 0,0 0-1 0 0,0 0 0 0 0,0 0 1 0 0,0 0-1 0 0,0 0 0 0 0,0 0 1 0 0,0 1-1 0 0,0-1 0 0 0,-1 0 1 0 0,1 0-1 0 0,0 0 0 0 0,0 0 1 0 0,0 0-1 0 0,0 0 0 0 0,0 0 1 0 0,0 0-1 0 0,0 0 0 0 0,0 0 1 0 0,0 0-1 0 0,-1 1 0 0 0,1-1 1 0 0,0 0-1 0 0,0 0 0 0 0,0 0 0 0 0,0 0 1 0 0,0 0-1 0 0,0 0 0 0 0,0 0 1 0 0,-1 0-1 0 0,1 0 0 0 0,0 0 1 0 0,0 0-1 0 0,0 0 0 0 0,0 0 1 0 0,0 0-1 0 0,0 0 0 0 0,-1 0 1 0 0,1 0-1 0 0,0 0 0 0 0,0-1 1 0 0,0 1-1 0 0,0 0 0 0 0,0 0 1 0 0,0 0-1 0 0,0 0 0 0 0,0 0 1 0 0,-1 0-1 0 0,1 0 0 0 0,0 0 1 0 0,0 0-1 0 0,-4-12 526 0 0,1-14 81 0 0,2 17-365 0 0,2-1 0 0 0,-1 0-1 0 0,1 0 1 0 0,0 1-1 0 0,1-1 1 0 0,4-13-1 0 0,-5 20-242 0 0,0 1 0 0 0,1-1-1 0 0,-1 1 1 0 0,0-1 0 0 0,1 1 0 0 0,0 0 0 0 0,-1 0 0 0 0,1 0-1 0 0,0 0 1 0 0,0 0 0 0 0,0 0 0 0 0,0 1 0 0 0,1-1-1 0 0,-1 0 1 0 0,0 1 0 0 0,1 0 0 0 0,-1 0 0 0 0,1-1-1 0 0,-1 2 1 0 0,1-1 0 0 0,-1 0 0 0 0,1 0 0 0 0,0 1-1 0 0,-1-1 1 0 0,1 1 0 0 0,0 0 0 0 0,5 0 0 0 0,83 4-1632 0 0,-28 4-6197 0 0,-42-5 2979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1-16T14:54:08.6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11 1684 0 0,'0'0'9174'0'0,"-3"17"-8866"0"0,-10 49-140 0 0,13-65-159 0 0,0-1 0 0 0,-1 1 1 0 0,1-1-1 0 0,0 1 0 0 0,0-1 0 0 0,-1 1 1 0 0,1-1-1 0 0,0 1 0 0 0,0-1 0 0 0,0 1 1 0 0,0-1-1 0 0,0 1 0 0 0,0-1 1 0 0,0 1-1 0 0,0-1 0 0 0,0 1 0 0 0,0-1 1 0 0,0 1-1 0 0,0-1 0 0 0,0 1 0 0 0,0-1 1 0 0,0 1-1 0 0,1-1 0 0 0,-1 1 0 0 0,0-1 1 0 0,0 1-1 0 0,1-1 0 0 0,-1 1 1 0 0,0-1-1 0 0,1 1 0 0 0,-1-1 0 0 0,0 0 1 0 0,1 1-1 0 0,-1-1 0 0 0,1 0 0 0 0,-1 1 1 0 0,0-1-1 0 0,1 0 0 0 0,-1 1 1 0 0,1-1-1 0 0,-1 0 0 0 0,1 0 0 0 0,-1 0 1 0 0,1 1-1 0 0,-1-1 0 0 0,1 0 0 0 0,-1 0 1 0 0,1 0-1 0 0,-1 0 0 0 0,1 0 1 0 0,-1 0-1 0 0,1 0 0 0 0,0 0 0 0 0,-1 0 1 0 0,1 0-1 0 0,0-1 0 0 0,19-8 356 0 0,54-57 43 0 0,-34 28-114 0 0,-38 39-278 0 0,-1 0 0 0 0,1 0 1 0 0,-1 0-1 0 0,1 0 1 0 0,-1 0-1 0 0,0 0 0 0 0,0 1 1 0 0,1-1-1 0 0,-1 0 1 0 0,0 1-1 0 0,0-1 0 0 0,0 1 1 0 0,0-1-1 0 0,-1 1 1 0 0,2 2-1 0 0,16 20-1916 0 0,5-12-2473 0 0,-4-6 415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1-16T14:54: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0 5076 0 0,'0'0'8633'0'0,"-16"11"-8345"0"0,-47 35-48 0 0,60-44-227 0 0,0 0 1 0 0,0 0 0 0 0,1 1-1 0 0,-1 0 1 0 0,1-1 0 0 0,0 1-1 0 0,0 0 1 0 0,0 0 0 0 0,0 0-1 0 0,0 0 1 0 0,-1 5 0 0 0,2-7-17 0 0,1 0 1 0 0,-1 1 0 0 0,1-1-1 0 0,0 1 1 0 0,0-1 0 0 0,0 0 0 0 0,-1 1-1 0 0,1-1 1 0 0,1 1 0 0 0,-1-1 0 0 0,0 1-1 0 0,0-1 1 0 0,1 0 0 0 0,-1 1 0 0 0,0-1-1 0 0,1 1 1 0 0,-1-1 0 0 0,1 0 0 0 0,1 2-1 0 0,-1-2-5 0 0,0 1 0 0 0,1-1 0 0 0,-1 1 0 0 0,1-1 0 0 0,-1 0 0 0 0,1 0 0 0 0,-1 0 0 0 0,1 0 0 0 0,0 0 0 0 0,0 0 0 0 0,0 0-1 0 0,-1 0 1 0 0,1-1 0 0 0,0 1 0 0 0,0-1 0 0 0,0 1 0 0 0,0-1 0 0 0,0 0 0 0 0,0 0 0 0 0,0 0 0 0 0,0 0 0 0 0,0 0 0 0 0,0 0 0 0 0,0-1 0 0 0,0 1 0 0 0,0 0-1 0 0,0-1 1 0 0,0 0 0 0 0,3-1 0 0 0,0-1-22 0 0,1 0 0 0 0,-1-1 0 0 0,1 0-1 0 0,-1 0 1 0 0,-1 0 0 0 0,1-1 0 0 0,0 1 0 0 0,7-11-1 0 0,14-14 321 0 0,-25 29-242 0 0,-1 40-7 0 0,0-38-17 0 0,-1 0-173 0 0,1 0 0 0 0,0 0 0 0 0,0 1-1 0 0,1-1 1 0 0,-1 0 0 0 0,0 0 0 0 0,1 0 0 0 0,-1 0-1 0 0,1 0 1 0 0,0 0 0 0 0,1 3 0 0 0,-2-4-142 0 0,1 0-1 0 0,0 0 1 0 0,0 0 0 0 0,0-1 0 0 0,-1 1-1 0 0,1-1 1 0 0,0 1 0 0 0,0 0 0 0 0,0-1-1 0 0,0 0 1 0 0,0 1 0 0 0,0-1 0 0 0,0 1-1 0 0,0-1 1 0 0,0 0 0 0 0,0 0-1 0 0,0 0 1 0 0,2 0 0 0 0,1-1-1841 0 0,-4-11 57 0 0,-28-54-638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1-16T14:54:09.2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0 5937 0 0,'0'0'7664'0'0,"-3"20"-7286"0"0,-30 153 301 0 0,8-96-359 0 0,18-59-585 0 0,0 0 0 0 0,2 0 0 0 0,0 1 0 0 0,1-1 1 0 0,-3 36-1 0 0,7-54 82 0 0,0 1 1 0 0,0-1 0 0 0,0 0 0 0 0,0 1 0 0 0,0-1 0 0 0,0 1 0 0 0,1-1-1 0 0,-1 1 1 0 0,0-1 0 0 0,0 1 0 0 0,0-1 0 0 0,0 1 0 0 0,1-1 0 0 0,-1 0-1 0 0,0 1 1 0 0,1-1 0 0 0,-1 1 0 0 0,0-1 0 0 0,0 0 0 0 0,1 1 0 0 0,-1-1-1 0 0,1 0 1 0 0,-1 1 0 0 0,0-1 0 0 0,1 0 0 0 0,-1 0 0 0 0,1 1 0 0 0,-1-1-1 0 0,1 0 1 0 0,-1 0 0 0 0,0 0 0 0 0,1 0 0 0 0,-1 0 0 0 0,1 0 0 0 0,-1 1-1 0 0,1-1 1 0 0,-1 0 0 0 0,1 0 0 0 0,-1-1 0 0 0,1 1 0 0 0,-1 0 0 0 0,2 0 0 0 0,13 0-5087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1-16T14:54:10.0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4688 0 0,'0'0'7769'0'0,"0"6"-7470"0"0,0 57 340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1-16T14:53:26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1 3676 0 0,'0'0'8724'0'0,"-6"27"-8152"0"0,-36 170 129 0 0,-29 196-377 0 0,62-222-8923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1-16T14:54:10.2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4924 0 0,'0'0'5537'0'0,"66"27"-7245"0"0,-55-25-396 0 0,1 3-2293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1-16T14:54:10.6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7041 0 0,'0'0'5860'0'0,"8"8"-5780"0"0,26 27-8 0 0,-32-34-64 0 0,1 0-1 0 0,-1 0 0 0 0,0 0 1 0 0,0 0-1 0 0,1 0 1 0 0,-1 0-1 0 0,0 0 0 0 0,1-1 1 0 0,-1 1-1 0 0,1-1 1 0 0,-1 0-1 0 0,0 0 0 0 0,1 0 1 0 0,-1 0-1 0 0,1 0 1 0 0,-1-1-1 0 0,1 1 1 0 0,-1-1-1 0 0,0 1 0 0 0,1-1 1 0 0,-1 0-1 0 0,0 0 1 0 0,1 0-1 0 0,-1 0 0 0 0,0 0 1 0 0,0 0-1 0 0,0-1 1 0 0,0 1-1 0 0,3-4 0 0 0,21-7 212 0 0,-22 59 786 0 0,-4-44-1074 0 0,1 0 0 0 0,-1-1 0 0 0,1 1 0 0 0,-1-1 0 0 0,1 1 0 0 0,0-1-1 0 0,0 1 1 0 0,0-1 0 0 0,0 1 0 0 0,0-1 0 0 0,1 0 0 0 0,-1 1 0 0 0,1-1-1 0 0,-1 0 1 0 0,1 0 0 0 0,0 0 0 0 0,0-1 0 0 0,2 3 0 0 0,-1-3-393 0 0,0 0 0 0 0,-1 0 1 0 0,1 0-1 0 0,0 0 1 0 0,-1-1-1 0 0,1 1 0 0 0,0-1 1 0 0,0 0-1 0 0,0 0 1 0 0,-1 0-1 0 0,1 0 0 0 0,4-1 1 0 0,14-2-3680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1-16T14:54:10.8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 1 4196 0 0,'0'0'8084'0'0,"-3"20"-7450"0"0,-30 156 653 0 0,26-139-981 0 0,-21 61 0 0 0,4-44-3142 0 0,14-46-2532 0 0,1-8 319 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1-16T14:54:11.0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7005 0 0,'0'0'4656'0'0,"117"43"-4656"0"0,-72-41-1224 0 0,-9 0-1040 0 0,-9-2-3101 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1-16T14:54:11.4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1 106 4364 0 0,'0'0'4602'0'0,"17"4"-4751"0"0,58 11-209 0 0,-71-14 273 0 0,0-1 0 0 0,0 1 0 0 0,0-1 0 0 0,0 0 0 0 0,0 0 1 0 0,0 0-1 0 0,0 0 0 0 0,0-1 0 0 0,0 0 0 0 0,0 1 0 0 0,0-2 0 0 0,0 1 1 0 0,-1 0-1 0 0,1-1 0 0 0,4-2 0 0 0,-6 3 77 0 0,1-1-1 0 0,-1 0 1 0 0,0 1-1 0 0,0-1 1 0 0,0 0 0 0 0,0 0-1 0 0,-1-1 1 0 0,1 1-1 0 0,0 0 1 0 0,-1 0 0 0 0,0-1-1 0 0,1 1 1 0 0,-1-1-1 0 0,0 1 1 0 0,0-1 0 0 0,1-5-1 0 0,-2 6 103 0 0,0-1 0 0 0,1 0 0 0 0,-1 1-1 0 0,0-1 1 0 0,0 1 0 0 0,0-1 0 0 0,-1 0 0 0 0,1 1-1 0 0,-1-1 1 0 0,1 1 0 0 0,-1-1 0 0 0,0 1 0 0 0,0-1 0 0 0,0 1-1 0 0,0 0 1 0 0,-1-1 0 0 0,1 1 0 0 0,-1 0 0 0 0,1 0-1 0 0,-1 0 1 0 0,0 0 0 0 0,1 0 0 0 0,-1 0 0 0 0,0 0 0 0 0,0 1-1 0 0,-1-1 1 0 0,1 1 0 0 0,0 0 0 0 0,0-1 0 0 0,-1 1-1 0 0,1 0 1 0 0,-1 0 0 0 0,1 1 0 0 0,-1-1 0 0 0,1 0 0 0 0,-1 1-1 0 0,1-1 1 0 0,-5 1 0 0 0,3 0 48 0 0,-1 0 0 0 0,1 1 0 0 0,-1 0 1 0 0,1 0-1 0 0,0 0 0 0 0,-1 0 0 0 0,1 0 0 0 0,0 1 0 0 0,0 0 1 0 0,0 0-1 0 0,0 0 0 0 0,0 0 0 0 0,0 1 0 0 0,1-1 0 0 0,-1 1 1 0 0,1 0-1 0 0,0 0 0 0 0,0 1 0 0 0,0-1 0 0 0,-4 6 0 0 0,4-5-147 0 0,1-1-1 0 0,0 0 0 0 0,0 1 0 0 0,0 0 1 0 0,0-1-1 0 0,0 1 0 0 0,1 0 0 0 0,0 0 1 0 0,0 0-1 0 0,0 0 0 0 0,0 0 0 0 0,0 0 1 0 0,1 0-1 0 0,0 0 0 0 0,0 0 1 0 0,0 0-1 0 0,0 1 0 0 0,1-1 0 0 0,-1 0 1 0 0,1 0-1 0 0,0 0 0 0 0,0 0 0 0 0,3 4 1 0 0,-1-3-456 0 0,0-1 0 0 0,1 1 0 0 0,-1-1 0 0 0,1 0 1 0 0,0 0-1 0 0,0-1 0 0 0,0 1 0 0 0,1-1 0 0 0,-1 0 1 0 0,1 0-1 0 0,0-1 0 0 0,0 1 0 0 0,0-1 0 0 0,9 3 1 0 0,0-1-3325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1-16T14:54:11.7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25 2640 0 0,'0'0'5580'0'0,"-4"14"-5261"0"0,-1 1-208 0 0,3-9-36 0 0,0-1 0 0 0,0 1 0 0 0,0-1 0 0 0,1 1 1 0 0,0 0-1 0 0,0 0 0 0 0,0-1 0 0 0,1 9 1334 0 0,2-47 1344 0 0,-2 29-2692 0 0,1 1 0 0 0,0-1 0 0 0,-1 0 0 0 0,1 1 0 0 0,1-1 0 0 0,-1 1 0 0 0,1-1-1 0 0,-1 1 1 0 0,1-1 0 0 0,0 1 0 0 0,0 0 0 0 0,0 0 0 0 0,1 0 0 0 0,-1 0 0 0 0,1 0 0 0 0,-1 1 0 0 0,1-1 0 0 0,0 1-1 0 0,0 0 1 0 0,0 0 0 0 0,0 0 0 0 0,1 0 0 0 0,-1 0 0 0 0,1 1 0 0 0,-1-1 0 0 0,1 1 0 0 0,-1 0 0 0 0,1 0-1 0 0,0 0 1 0 0,-1 1 0 0 0,1-1 0 0 0,0 1 0 0 0,4 0 0 0 0,2 0-423 0 0,0 1 0 0 0,0 0 1 0 0,0 0-1 0 0,17 6 0 0 0,36 16-6088 0 0,-50-17 2587 0 0,4-2 501 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1-16T14:54:12.1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3788 0 0,'0'0'7626'0'0,"3"10"-7330"0"0,8 30-85 0 0,-11-40-182 0 0,1 1-1 0 0,-1-1 1 0 0,0 1 0 0 0,0-1-1 0 0,0 1 1 0 0,1-1-1 0 0,-1 1 1 0 0,0-1 0 0 0,1 1-1 0 0,-1-1 1 0 0,0 1 0 0 0,1-1-1 0 0,-1 1 1 0 0,1-1-1 0 0,-1 0 1 0 0,1 1 0 0 0,-1-1-1 0 0,1 0 1 0 0,-1 1 0 0 0,1-1-1 0 0,-1 0 1 0 0,1 0-1 0 0,-1 1 1 0 0,1-1 0 0 0,-1 0-1 0 0,1 0 1 0 0,0 0-1 0 0,-1 0 1 0 0,1 0 0 0 0,-1 0-1 0 0,1 0 1 0 0,0 0 0 0 0,-1 0-1 0 0,1 0 1 0 0,-1 0-1 0 0,1 0 1 0 0,-1 0 0 0 0,1 0-1 0 0,0-1 1 0 0,-1 1 0 0 0,1 0-1 0 0,-1 0 1 0 0,1-1-1 0 0,-1 1 1 0 0,1 0 0 0 0,-1-1-1 0 0,1 1 1 0 0,-1-1 0 0 0,1 1-1 0 0,22-21 383 0 0,-21 19-344 0 0,21-12 221 0 0,-23 14-267 0 0,1 0 0 0 0,-1 0 0 0 0,1 0 0 0 0,0-1 0 0 0,-1 1 1 0 0,1 1-1 0 0,0-1 0 0 0,-1 0 0 0 0,1 0 0 0 0,-1 0 1 0 0,1 0-1 0 0,0 0 0 0 0,-1 0 0 0 0,1 1 0 0 0,-1-1 0 0 0,1 0 1 0 0,-1 1-1 0 0,1-1 0 0 0,-1 0 0 0 0,1 1 0 0 0,-1-1 1 0 0,1 0-1 0 0,0 2 0 0 0,1 1 83 0 0,0 2 0 0 0,0-1-1 0 0,0 0 1 0 0,0 0 0 0 0,-1 0 0 0 0,0 1 0 0 0,2 8 0 0 0,-3-9-230 0 0,0-1 1 0 0,1 0-1 0 0,-1 1 1 0 0,1-1-1 0 0,0 0 1 0 0,0 1 0 0 0,0-1-1 0 0,0 0 1 0 0,1 0-1 0 0,-1 0 1 0 0,1 0-1 0 0,0 0 1 0 0,0 0 0 0 0,0 0-1 0 0,0-1 1 0 0,0 1-1 0 0,1-1 1 0 0,-1 1-1 0 0,6 3 1 0 0,13-4-6263 0 0,-18-2 4899 0 0,8 0-3582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1-16T14:54:12.4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 1 5929 0 0,'0'0'8490'0'0,"-13"4"-8388"0"0,-43 13-82 0 0,54-16-25 0 0,0 0-1 0 0,0 1 0 0 0,0-1 1 0 0,0 1-1 0 0,0 0 0 0 0,0-1 1 0 0,0 1-1 0 0,1 0 0 0 0,-1 0 0 0 0,1 0 1 0 0,0 0-1 0 0,-1 0 0 0 0,1 1 1 0 0,0-1-1 0 0,0 0 0 0 0,0 0 1 0 0,1 1-1 0 0,-1-1 0 0 0,0 1 1 0 0,1-1-1 0 0,0 1 0 0 0,-1-1 1 0 0,1 1-1 0 0,0-1 0 0 0,0 1 1 0 0,1-1-1 0 0,-1 1 0 0 0,0-1 0 0 0,1 0 1 0 0,0 1-1 0 0,-1-1 0 0 0,1 1 1 0 0,0-1-1 0 0,0 0 0 0 0,0 0 1 0 0,1 0-1 0 0,2 4 0 0 0,-1-4-36 0 0,0-1 0 0 0,0 0 0 0 0,1 0-1 0 0,-1 0 1 0 0,0 0 0 0 0,1 0 0 0 0,-1-1 0 0 0,0 0-1 0 0,1 0 1 0 0,-1 0 0 0 0,1 0 0 0 0,-1 0-1 0 0,1 0 1 0 0,-1-1 0 0 0,0 0 0 0 0,1 0-1 0 0,4-2 1 0 0,-1 0 62 0 0,0 0 1 0 0,0-1-1 0 0,0 0 0 0 0,0-1 0 0 0,-1 1 0 0 0,8-9 1114 0 0,-17 35-776 0 0,3-22-440 0 0,0 1 1 0 0,-1 0 0 0 0,1-1-1 0 0,0 1 1 0 0,0 0-1 0 0,0-1 1 0 0,0 1 0 0 0,0 0-1 0 0,-1-1 1 0 0,1 1 0 0 0,0 0-1 0 0,1 0 1 0 0,-1-1-1 0 0,0 1 1 0 0,0 0 0 0 0,0-1-1 0 0,0 1 1 0 0,0 0-1 0 0,1-1 1 0 0,-1 1 0 0 0,1 0-1 0 0,1 0-145 0 0,-1 0 0 0 0,1 0 0 0 0,0 0-1 0 0,0-1 1 0 0,0 1 0 0 0,0-1 0 0 0,0 0 0 0 0,0 1-1 0 0,0-1 1 0 0,0 0 0 0 0,0 0 0 0 0,3-1 0 0 0,2 1-369 0 0,19 0-1711 0 0,-18-2 738 0 0,-10-3-301 0 0,-63-30-2222 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1-16T14:54:12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0 4924 0 0,'0'0'8981'0'0,"-5"21"-8566"0"0,-36 151 232 0 0,36-147-859 0 0,-15 92 1636 0 0,15-38-6123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1-16T14:54:21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89 3220 0 0,'0'0'9082'0'0,"7"0"-6400"0"0,23 1-2565 0 0,-27-2-137 0 0,0 0-1 0 0,1-1 0 0 0,-1 1 0 0 0,0-1 0 0 0,1 1 0 0 0,-1-1 0 0 0,0 0 1 0 0,0 0-1 0 0,-1 0 0 0 0,1-1 0 0 0,4-4 0 0 0,-6 6 5 0 0,0 0 0 0 0,0-1 0 0 0,0 1 0 0 0,0 0 0 0 0,0 0 0 0 0,0-1 0 0 0,0 1 0 0 0,0-1 0 0 0,-1 1 0 0 0,1 0 0 0 0,-1-1-1 0 0,1 1 1 0 0,-1-1 0 0 0,0 0 0 0 0,1 1 0 0 0,-1-1 0 0 0,0 1 0 0 0,0-1 0 0 0,0 1 0 0 0,0-1 0 0 0,0 0 0 0 0,-1 1 0 0 0,1-1 0 0 0,0 1 0 0 0,-1-1 0 0 0,1 1 0 0 0,-1-1-1 0 0,1 1 1 0 0,-2-3 0 0 0,0 3 4 0 0,1-1 0 0 0,0 1-1 0 0,-1-1 1 0 0,1 1 0 0 0,-1 0-1 0 0,1 0 1 0 0,-1 0 0 0 0,1 0-1 0 0,-1 0 1 0 0,0 0 0 0 0,0 0-1 0 0,1 0 1 0 0,-1 1 0 0 0,0-1-1 0 0,0 1 1 0 0,0-1 0 0 0,0 1-1 0 0,0 0 1 0 0,0 0 0 0 0,0 0-1 0 0,0 0 1 0 0,0 0 0 0 0,0 0-1 0 0,0 0 1 0 0,1 1 0 0 0,-1-1-1 0 0,0 1 1 0 0,-3 1 0 0 0,0-1 2 0 0,1 1 1 0 0,-1 0 0 0 0,1 0-1 0 0,0 0 1 0 0,0 1-1 0 0,0-1 1 0 0,0 1 0 0 0,0 0-1 0 0,1 0 1 0 0,-6 6 0 0 0,4-3 2 0 0,1 1 1 0 0,0-1 0 0 0,0 0-1 0 0,1 1 1 0 0,0 0 0 0 0,0 0 0 0 0,1 0-1 0 0,0 0 1 0 0,0 0 0 0 0,-1 10 0 0 0,2-13 2 0 0,1 0 0 0 0,0 0 0 0 0,0 0 1 0 0,0-1-1 0 0,0 1 0 0 0,1 0 0 0 0,0 0 1 0 0,-1 0-1 0 0,1-1 0 0 0,1 1 0 0 0,-1 0 1 0 0,0-1-1 0 0,1 1 0 0 0,0-1 0 0 0,0 0 1 0 0,0 0-1 0 0,0 1 0 0 0,0-1 0 0 0,1 0 1 0 0,-1-1-1 0 0,6 5 0 0 0,-3-3-167 0 0,0 0 0 0 0,0-1 0 0 0,0 0-1 0 0,1 0 1 0 0,0 0 0 0 0,0 0 0 0 0,0-1-1 0 0,0 0 1 0 0,12 2 0 0 0,-12-3-1088 0 0,1 0 0 0 0,0-1 0 0 0,0 0 0 0 0,-1 0 0 0 0,12-2 0 0 0,-6-1-2964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1-16T14:53:26.5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3816 0 0,'0'0'9373'0'0,"159"42"-9373"0"0,-125-39 0 0 0,7 2-64 0 0,12-5-484 0 0,6 0-404 0 0,3 0-424 0 0,-12-2-1084 0 0,-6-4-2361 0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1-16T14:54:21.6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4484 0 0,'0'0'9841'0'0,"13"8"-9650"0"0,108 75-116 0 0,-84-64-1426 0 0,-36-18 974 0 0,1-1 1 0 0,-1 1-1 0 0,1-1 0 0 0,-1 1 0 0 0,1-1 0 0 0,0 0 1 0 0,-1 0-1 0 0,1 0 0 0 0,-1 0 0 0 0,1 0 1 0 0,0 0-1 0 0,-1 0 0 0 0,4-1 0 0 0,-3-5-4609 0 0,0-3 2007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1-16T14:54:21.8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170 1 2796 0 0,'0'0'10090'0'0,"-7"10"-9668"0"0,-7 9-241 0 0,-88 119 389 0 0,97-133-886 0 0,-24 30-948 0 0,16-10-3935 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1-16T14:54:22.1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0 3088 0 0,'0'0'9913'0'0,"1"21"-9567"0"0,2 160 12 0 0,-3-159-587 0 0,-4 87 410 0 0,3-98-1334 0 0,-1-1 0 0 0,0 0 0 0 0,-1 1 1 0 0,-6 14-1 0 0,4-17-1730 0 0,-5-3-1435 0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1-16T14:54:22.3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4624 0 0,'0'0'7157'0'0,"142"0"-6465"0"0,-95 2-232 0 0,0 0-256 0 0,-13 2-140 0 0,-15-4-64 0 0,-2 2-600 0 0,-4 2-824 0 0,-1 1-308 0 0,-1-1-796 0 0,4 6-2521 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1-16T14:54:23.4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96 3148 0 0,'0'0'8782'0'0,"-4"10"-7905"0"0,6-8-841 0 0,1 0 0 0 0,-1 0-1 0 0,1-1 1 0 0,0 1 0 0 0,-1-1 0 0 0,1 1-1 0 0,0-1 1 0 0,0 0 0 0 0,0 0 0 0 0,0 0-1 0 0,0 0 1 0 0,0-1 0 0 0,0 1 0 0 0,0-1-1 0 0,0 0 1 0 0,0 0 0 0 0,0 0-1 0 0,0 0 1 0 0,0-1 0 0 0,0 1 0 0 0,0-1-1 0 0,4-1 1 0 0,-2 1-69 0 0,0 0 0 0 0,0 0-1 0 0,-1-1 1 0 0,1 0 0 0 0,-1 0-1 0 0,0 0 1 0 0,1 0 0 0 0,-1-1-1 0 0,0 0 1 0 0,0 1 0 0 0,-1-2-1 0 0,1 1 1 0 0,5-6 0 0 0,-8 7 5 0 0,0 1 0 0 0,1-1 0 0 0,-1 0 0 0 0,0 0 0 0 0,0 0 0 0 0,0 0 0 0 0,0 0 0 0 0,-1 0 0 0 0,1 0 0 0 0,0 0 1 0 0,-1 0-1 0 0,0-1 0 0 0,1 1 0 0 0,-1 0 0 0 0,0 0 0 0 0,0 0 0 0 0,0-1 0 0 0,-1 1 0 0 0,1 0 0 0 0,0 0 1 0 0,-1 0-1 0 0,1 0 0 0 0,-1-1 0 0 0,0 1 0 0 0,0 0 0 0 0,-1-2 0 0 0,0 2 20 0 0,0 0-1 0 0,0 0 1 0 0,0 0 0 0 0,0 0-1 0 0,0 0 1 0 0,0 1 0 0 0,0-1 0 0 0,-1 1-1 0 0,1 0 1 0 0,-1-1 0 0 0,1 1-1 0 0,-1 0 1 0 0,1 1 0 0 0,-1-1-1 0 0,1 0 1 0 0,-1 1 0 0 0,0-1-1 0 0,0 1 1 0 0,1 0 0 0 0,-4 0-1 0 0,2 0 32 0 0,0 0 1 0 0,0 0-1 0 0,0 1 0 0 0,0-1 0 0 0,0 1 0 0 0,0 0 0 0 0,0 0 0 0 0,0 0 0 0 0,1 1 0 0 0,-1 0 0 0 0,0-1 0 0 0,1 1 0 0 0,0 0 0 0 0,-1 1 0 0 0,1-1 0 0 0,0 0 0 0 0,0 1 0 0 0,0 0 0 0 0,0 0 0 0 0,0 0 0 0 0,1 0 0 0 0,0 0 0 0 0,-1 1 0 0 0,1-1 0 0 0,0 0 1 0 0,1 1-1 0 0,-1 0 0 0 0,1 0 0 0 0,-2 3 0 0 0,2-2-19 0 0,0 1-1 0 0,0-1 1 0 0,0 0 0 0 0,1 1 0 0 0,0-1 0 0 0,0 0 0 0 0,0 1 0 0 0,0-1 0 0 0,1 0 0 0 0,0 0-1 0 0,0 1 1 0 0,1-1 0 0 0,0 0 0 0 0,-1 0 0 0 0,2 0 0 0 0,-1 0 0 0 0,0-1 0 0 0,1 1 0 0 0,0-1-1 0 0,0 1 1 0 0,6 5 0 0 0,0 0-75 0 0,1 0 0 0 0,0-1 0 0 0,0-1 0 0 0,13 9 0 0 0,-18-14-482 0 0,1 0 0 0 0,0-1 1 0 0,-1 1-1 0 0,1-1 0 0 0,0 0 0 0 0,0 0 0 0 0,1-1 1 0 0,-1 0-1 0 0,0 0 0 0 0,12 0 0 0 0,-6-1-2354 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1-16T14:54:23.6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4224 0 0,'0'0'7812'0'0,"18"17"-7654"0"0,-2-1-249 0 0,103 94-1140 0 0,-99-99-4523 0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1-16T14:54:23.8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193 0 4136 0 0,'0'0'8008'0'0,"-13"17"-7586"0"0,-93 128 327 0 0,72-105-561 0 0,8-11-1667 0 0,12-8-2899 0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1-16T14:54:24.1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 1 3452 0 0,'0'0'6407'0'0,"-3"17"-5436"0"0,-62 301 1548 0 0,52-260-2420 0 0,8-33-1191 0 0,0-1 0 0 0,-11 26 0 0 0,2-29-3279 0 0,7-15 374 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1-16T14:54:24.3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0 600 0 0,'0'0'12525'0'0,"112"16"-12385"0"0,-86-13-140 0 0,-1 1-204 0 0,7 0-500 0 0,-4 0-320 0 0,-3 0-460 0 0,1 1-812 0 0,-11-1-841 0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1-16T14:54:25.2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3484 0 0,'0'0'9124'0'0,"32"42"-7720"0"0,-29-37-2087 0 0,6 18 2023 0 0,-4-18-3843 0 0,-1-21-9563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1-16T14:53:26.9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1 176 980 0 0,'0'0'7388'0'0,"27"5"-6882"0"0,88 14-167 0 0,-98-17-227 0 0,0 0 0 0 0,-1 0 1 0 0,1-2-1 0 0,33-3 0 0 0,-45 2-85 0 0,1 0 0 0 0,-1 0 0 0 0,0-1 0 0 0,0 0-1 0 0,1 1 1 0 0,-1-2 0 0 0,-1 1 0 0 0,1-1-1 0 0,0 0 1 0 0,-1 0 0 0 0,1 0 0 0 0,-1 0 0 0 0,0-1-1 0 0,5-5 1 0 0,-7 7 5 0 0,0-1 0 0 0,0 1 0 0 0,-1-1 0 0 0,1 1-1 0 0,-1-1 1 0 0,1 0 0 0 0,-1 0 0 0 0,0 0 0 0 0,0 1 0 0 0,0-1-1 0 0,0 0 1 0 0,-1 0 0 0 0,1 0 0 0 0,-1-1 0 0 0,0 1 0 0 0,0 0 0 0 0,0 0-1 0 0,0 0 1 0 0,-1 0 0 0 0,1 0 0 0 0,-1 0 0 0 0,0 0 0 0 0,1 0-1 0 0,-2 0 1 0 0,1 1 0 0 0,-2-5 0 0 0,0 2 51 0 0,0-1 1 0 0,-1 1-1 0 0,1 0 0 0 0,-1 0 1 0 0,-1 0-1 0 0,1 0 1 0 0,-1 1-1 0 0,1-1 0 0 0,-1 1 1 0 0,-1 1-1 0 0,-7-6 0 0 0,8 6-15 0 0,-1 0 0 0 0,1 1 0 0 0,-1 0 0 0 0,0 0-1 0 0,0 0 1 0 0,0 0 0 0 0,0 1 0 0 0,0 0 0 0 0,0 0-1 0 0,0 1 1 0 0,0 0 0 0 0,0 0 0 0 0,0 0 0 0 0,-1 1-1 0 0,1-1 1 0 0,-8 4 0 0 0,6-2-7 0 0,0 1-1 0 0,0 1 1 0 0,1 0 0 0 0,-1 0-1 0 0,1 0 1 0 0,0 1-1 0 0,0 0 1 0 0,1 0 0 0 0,-1 0-1 0 0,1 1 1 0 0,-5 7 0 0 0,2-3-72 0 0,2 0 1 0 0,-1 0 0 0 0,1 1 0 0 0,1-1 0 0 0,0 2 0 0 0,1-1 0 0 0,0 1 0 0 0,0 0-1 0 0,1 0 1 0 0,1 0 0 0 0,0 0 0 0 0,1 0 0 0 0,0 1 0 0 0,1 0 0 0 0,0 23 0 0 0,3-31-52 0 0,-1 0 1 0 0,1 0 0 0 0,0-1 0 0 0,0 1 0 0 0,1-1 0 0 0,-1 1-1 0 0,1-1 1 0 0,0 0 0 0 0,0 0 0 0 0,0 0 0 0 0,1 0 0 0 0,-1-1-1 0 0,1 1 1 0 0,0-1 0 0 0,0 0 0 0 0,0 0 0 0 0,1 0 0 0 0,-1-1-1 0 0,0 1 1 0 0,1-1 0 0 0,5 1 0 0 0,10 6-421 0 0,1-2 1 0 0,0 0-1 0 0,30 5 0 0 0,-12-6-1352 0 0,0-2 0 0 0,55-1 0 0 0,-54-3-1134 0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1-16T14:54:25.4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 3800 0 0,'0'0'6573'0'0,"65"-6"-6625"0"0,-62 6-204 0 0,-3 4-768 0 0,0-2-636 0 0,0 2-773 0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1-16T14:54:25.8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 3904 0 0,'0'0'7018'0'0,"1"10"-6710"0"0,-2 4-226 0 0,4 30 148 0 0,-3-43-197 0 0,0-1 0 0 0,1 1 0 0 0,-1-1 0 0 0,0 1 0 0 0,1-1 0 0 0,-1 1 0 0 0,0-1 0 0 0,1 1 0 0 0,-1-1 0 0 0,1 0 0 0 0,-1 1-1 0 0,1-1 1 0 0,-1 0 0 0 0,1 0 0 0 0,-1 1 0 0 0,1-1 0 0 0,-1 0 0 0 0,1 0 0 0 0,-1 0 0 0 0,1 1 0 0 0,0-1 0 0 0,-1 0 0 0 0,1 0 0 0 0,-1 0 0 0 0,1 0 0 0 0,-1 0 0 0 0,1 0 0 0 0,0 0 0 0 0,-1 0 0 0 0,1-1 0 0 0,-1 1 0 0 0,1 0 0 0 0,-1 0 0 0 0,1 0 0 0 0,-1-1 0 0 0,1 1 0 0 0,-1 0 0 0 0,1 0 0 0 0,-1-1 0 0 0,1 1 0 0 0,-1 0 0 0 0,1-1 0 0 0,-1 1 0 0 0,0-1 0 0 0,1 0 0 0 0,30-21 417 0 0,-25 18-434 0 0,11-10-7 0 0,-13 10-28 0 0,0 0 0 0 0,0 1 0 0 0,1-1 0 0 0,-1 1 0 0 0,1 0 0 0 0,0 0 0 0 0,-1 1 0 0 0,1-1 0 0 0,1 1 0 0 0,7-2 0 0 0,0 40-1 0 0,-10-26-106 0 0,14 32-220 0 0,-16-40-29 0 0,0 0-1 0 0,0 0 1 0 0,0 0 0 0 0,0 0 0 0 0,1 0 0 0 0,-1 0-1 0 0,1 0 1 0 0,-1-1 0 0 0,1 1 0 0 0,0-1 0 0 0,0 1 0 0 0,0-1-1 0 0,0 1 1 0 0,0-1 0 0 0,0 0 0 0 0,3 1 0 0 0,9-1-4416 0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1-16T14:54:26.1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0 6313 0 0,'0'0'6165'0'0,"0"17"-5702"0"0,2 42-254 0 0,0-9-159 0 0,-1 0 1 0 0,-3 1 0 0 0,-16 97 0 0 0,1-108-4676 0 0,11-33 785 0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1-16T14:54:26.3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1472 0 0,'0'0'11649'0'0,"126"29"-11293"0"0,-101-21-224 0 0,9 3-132 0 0,-11-3-192 0 0,5 3-420 0 0,2-1-372 0 0,-9 3-536 0 0,0 1-436 0 0,-6-3-720 0 0,0 10-2425 0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1-16T14:54:27.1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 3676 0 0,'0'0'8884'0'0,"0"4"-8673"0"0,1 2-300 0 0,2 62 831 0 0,-10-25-3714 0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1-16T14:54:27.3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4424 0 0,'0'0'7429'0'0,"46"40"-7569"0"0,-37-32-568 0 0,-3-1-516 0 0,1 1-824 0 0,-3-2-1105 0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1-16T14:54:27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2752 0 0,'0'0'7394'0'0,"7"9"-7244"0"0,22 28-34 0 0,-28-36-102 0 0,0 0-1 0 0,0 0 1 0 0,0 0-1 0 0,0 0 0 0 0,0 0 1 0 0,1-1-1 0 0,-1 1 1 0 0,0-1-1 0 0,1 1 0 0 0,-1 0 1 0 0,0-1-1 0 0,1 0 1 0 0,-1 1-1 0 0,1-1 1 0 0,-1 0-1 0 0,0 0 0 0 0,1 0 1 0 0,-1 0-1 0 0,1 0 1 0 0,-1 0-1 0 0,1 0 0 0 0,-1 0 1 0 0,0-1-1 0 0,1 1 1 0 0,-1-1-1 0 0,1 1 1 0 0,0-1-1 0 0,33-20 57 0 0,-29 16-28 0 0,-6 5-16 0 0,1-1 1 0 0,0 1-1 0 0,-1-1 1 0 0,1 0 0 0 0,0 1-1 0 0,0 0 1 0 0,-1-1 0 0 0,1 1-1 0 0,0-1 1 0 0,0 1-1 0 0,0 0 1 0 0,0-1 0 0 0,-1 1-1 0 0,1 0 1 0 0,0 0-1 0 0,0 0 1 0 0,0 0 0 0 0,0 0-1 0 0,0 0 1 0 0,0 0-1 0 0,-1 0 1 0 0,1 0 0 0 0,0 0-1 0 0,0 0 1 0 0,0 1 0 0 0,0-1-1 0 0,0 0 1 0 0,-1 1-1 0 0,1-1 1 0 0,0 0 0 0 0,0 1-1 0 0,-1-1 1 0 0,1 1-1 0 0,1 1 1 0 0,14 31 919 0 0,-15-30-971 0 0,0 1 0 0 0,0 0 0 0 0,0 0-1 0 0,1-1 1 0 0,-1 1 0 0 0,1-1 0 0 0,0 0-1 0 0,0 0 1 0 0,1 1 0 0 0,-1-1 0 0 0,5 4-1 0 0,-5-6-435 0 0,1 1-1 0 0,-1-1 0 0 0,0 0 0 0 0,1 0 1 0 0,-1-1-1 0 0,1 1 0 0 0,0 0 0 0 0,-1-1 0 0 0,1 0 1 0 0,-1 1-1 0 0,1-1 0 0 0,0 0 0 0 0,-1 0 0 0 0,1-1 1 0 0,4 0-1 0 0,5-2-4296 0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1-16T14:54:27.8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140 1 3952 0 0,'0'0'6590'0'0,"-4"17"-5780"0"0,2-6-768 0 0,-12 53 467 0 0,-4 0 0 0 0,-41 104 0 0 0,58-166-692 0 0,-16 25-2282 0 0,2-15-2507 0 0,5-11-329 0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1-16T14:54:28.0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3588 0 0,'0'0'9361'0'0,"125"38"-9065"0"0,-83-30-80 0 0,-1-2-128 0 0,-3 0-88 0 0,-4-5-76 0 0,-9 1-460 0 0,-6-2-412 0 0,-4 0-504 0 0,-8 0-980 0 0,3 0-2613 0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1-16T14:54:30.6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0 996 0 0,'0'0'8888'0'0,"5"14"-7295"0"0,-3-10 2036 0 0,-1 0-3614 0 0,1 1-1 0 0,-1-1 1 0 0,-1 0-1 0 0,1 0 1 0 0,-1 1-1 0 0,1-1 1 0 0,-1 0-1 0 0,0 1 1 0 0,-1-1-1 0 0,-1 8 1 0 0,1 5-205 0 0,1-7-336 0 0,1 14-492 0 0,-1-23 732 0 0,0 0 1 0 0,0-1-1 0 0,0 1 1 0 0,1 0-1 0 0,-1-1 1 0 0,0 1-1 0 0,1-1 0 0 0,-1 1 1 0 0,1-1-1 0 0,-1 1 1 0 0,0-1-1 0 0,1 1 0 0 0,-1-1 1 0 0,1 1-1 0 0,-1-1 1 0 0,1 1-1 0 0,0-1 1 0 0,-1 0-1 0 0,1 1 0 0 0,-1-1 1 0 0,1 0-1 0 0,0 0 1 0 0,-1 0-1 0 0,1 1 1 0 0,0-1-1 0 0,-1 0 0 0 0,1 0 1 0 0,0 0-1 0 0,-1 0 1 0 0,2 0-1 0 0,4 0-2573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1-16T14:53:27.3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90 2756 0 0,'0'0'6420'0'0,"-13"25"-6294"0"0,-39 75-82 0 0,33-60 883 0 0,13-66 1090 0 0,5 14-1928 0 0,1-1 0 0 0,0 1 1 0 0,1-1-1 0 0,1 1 0 0 0,0-1 0 0 0,0 1 1 0 0,1 0-1 0 0,1 0 0 0 0,0 0 0 0 0,1 0 1 0 0,0 1-1 0 0,1-1 0 0 0,0 1 0 0 0,0 1 1 0 0,13-16-1 0 0,-15 23-79 0 0,0 0-1 0 0,0 1 1 0 0,1-1 0 0 0,-1 1-1 0 0,0 0 1 0 0,1 0 0 0 0,0 1 0 0 0,-1-1-1 0 0,1 1 1 0 0,0 0 0 0 0,0 1-1 0 0,0-1 1 0 0,0 1 0 0 0,-1-1 0 0 0,1 2-1 0 0,6 0 1 0 0,10 0-295 0 0,1 2 0 0 0,24 5 0 0 0,45 17-5892 0 0,-70-19 1814 0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1-16T14:54:30.8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 5040 0 0,'0'0'8697'0'0,"24"-5"-9906"0"0,11 15-2031 0 0,-21-4 232 0 0,-87-17-3272 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1-16T14:54:31.2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0 4372 0 0,'0'0'7776'0'0,"-1"5"-7592"0"0,-5 38 114 0 0,6-43-325 0 0,30-1-298 0 0,-23 0 333 0 0,1-1 1 0 0,-1 0-1 0 0,0-1 0 0 0,0 0 1 0 0,11-6-1 0 0,25-8-47 0 0,-32 64 636 0 0,-9-35-696 0 0,-1-2 140 0 0,1 1-1 0 0,0 0 0 0 0,1-1 1 0 0,6 16-1 0 0,10 0-1994 0 0,-16-24 1509 0 0,-1-1 1 0 0,0 0-1 0 0,0 1 1 0 0,0-1-1 0 0,1 0 1 0 0,-1 0-1 0 0,0 0 1 0 0,1-1-1 0 0,-1 1 1 0 0,1 0-1 0 0,4-1 1 0 0,7 1-3505 0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1-16T14:54:31.5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0 3616 0 0,'0'0'9240'0'0,"1"14"-8839"0"0,2 16-189 0 0,-2 0 0 0 0,-1-1 0 0 0,-2 1-1 0 0,-1-1 1 0 0,-7 35 0 0 0,2-32-389 0 0,-11 37-998 0 0,18-66 739 0 0,0 0-1 0 0,-1 0 0 0 0,1 0 1 0 0,-1 0-1 0 0,0 0 1 0 0,0 0-1 0 0,0 0 1 0 0,0-1-1 0 0,-5 4 1 0 0,0-1-2473 0 0,-3-4-1401 0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1-16T14:54:31.6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4560 0 0,'0'0'7645'0'0,"143"26"-7057"0"0,-107-12-180 0 0,-7-5-316 0 0,-10 1-92 0 0,-6-2-244 0 0,0 1-588 0 0,0 5-660 0 0,1 3-72 0 0,-5-4-564 0 0,-7 10-2613 0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1-16T14:54:32.5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1 2980 0 0,'0'0'7773'0'0,"-1"11"-7504"0"0,0 6-442 0 0,-7 56 689 0 0,-3-24-2986 0 0,4-45-2517 0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1-16T14:54:32.7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3604 0 0,'0'0'4113'0'0,"62"46"-5641"0"0,-56-43-533 0 0,1 5-2031 0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1-16T14:54:33.0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0 3756 0 0,'0'0'6348'0'0,"-1"12"-6315"0"0,0 33-19 0 0,1-44-6 0 0,0-1 0 0 0,0 1 0 0 0,0-1 0 0 0,0 0 0 0 0,0 1 0 0 0,0-1 0 0 0,0 1 0 0 0,0-1 0 0 0,0 1 0 0 0,0-1 0 0 0,0 0 1 0 0,0 1-1 0 0,0-1 0 0 0,0 1 0 0 0,0-1 0 0 0,1 0 0 0 0,-1 1 0 0 0,0-1 0 0 0,0 1 0 0 0,0-1 0 0 0,1 0 0 0 0,-1 1 0 0 0,0-1 0 0 0,0 0 0 0 0,1 0 0 0 0,-1 1 0 0 0,0-1 0 0 0,1 0 0 0 0,-1 1 0 0 0,0-1 0 0 0,1 0 0 0 0,-1 0 1 0 0,1 0-1 0 0,-1 0 0 0 0,0 1 0 0 0,1-1 0 0 0,-1 0 0 0 0,1 0 0 0 0,-1 0 0 0 0,1 0 0 0 0,-1 0 0 0 0,0 0 0 0 0,1 0 0 0 0,-1 0 0 0 0,1 0 0 0 0,-1 0 0 0 0,1 0 0 0 0,15-7 174 0 0,-16 7-169 0 0,18-11 51 0 0,-14 8 11 0 0,1 0 0 0 0,-1 0 0 0 0,1 0 0 0 0,0 0 0 0 0,0 1 0 0 0,0 0 0 0 0,0 0 0 0 0,1 1 0 0 0,5-2 0 0 0,-10 3 168 0 0,7 42 989 0 0,-7-38-1331 0 0,-1-1 0 0 0,1 1-1 0 0,0 0 1 0 0,0-1 0 0 0,0 1 0 0 0,0-1-1 0 0,4 7 1 0 0,-4-9-251 0 0,0 0-1 0 0,-1 1 1 0 0,1-1 0 0 0,0 0-1 0 0,0 0 1 0 0,0 0-1 0 0,0 0 1 0 0,0-1 0 0 0,1 1-1 0 0,-1 0 1 0 0,0 0-1 0 0,0-1 1 0 0,0 1 0 0 0,3 0-1 0 0,-7-14-2830 0 0,-31-63-609 0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1-16T14:54:33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0 4272 0 0,'0'0'8042'0'0,"-5"18"-7403"0"0,-98 331 178 0 0,100-339-1392 0 0,-8 22-2077 0 0,-2-16-2172 0 0,6-13 457 0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1-16T14:54:33.5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2672 0 0,'0'0'7950'0'0,"21"8"-7764"0"0,161 72-108 0 0,-102-39-653 0 0,-30-10-2918 0 0,-37-21-13 0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1-16T14:56:07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0 1240 0 0,'0'0'11006'0'0,"4"37"-8929"0"0,-7 10-1664 0 0,1-36-757 0 0,1 1-1 0 0,1 0 0 0 0,0-1 1 0 0,0 1-1 0 0,4 21 0 0 0,0-55-12323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1-16T14:53:27.7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3728 0 0,'0'0'5883'0'0,"0"25"-5238"0"0,0 190 1425 0 0,3-195-1896 0 0,5-19 396 0 0,13-28 107 0 0,-18 22-772 0 0,127-189 384 0 0,-130 194-283 0 0,0 0-1 0 0,0 1 1 0 0,0-1-1 0 0,0 0 1 0 0,0 0-1 0 0,0 1 0 0 0,0-1 1 0 0,0 0-1 0 0,0 0 1 0 0,1 1-1 0 0,-1-1 1 0 0,0 0-1 0 0,0 0 1 0 0,0 0-1 0 0,0 1 0 0 0,0-1 1 0 0,1 0-1 0 0,-1 0 1 0 0,0 0-1 0 0,0 1 1 0 0,0-1-1 0 0,1 0 1 0 0,-1 0-1 0 0,0 0 0 0 0,0 0 1 0 0,0 0-1 0 0,1 0 1 0 0,-1 1-1 0 0,0-1 1 0 0,0 0-1 0 0,1 0 1 0 0,-1 0-1 0 0,0 0 1 0 0,0 0-1 0 0,1 0 0 0 0,-1 0 1 0 0,0 0-1 0 0,0 0 1 0 0,1 0-1 0 0,-1 0 1 0 0,0 0-1 0 0,0-1 1 0 0,1 1-1 0 0,-1 0 0 0 0,0 0 1 0 0,0 0-1 0 0,1 0 1 0 0,-1 0-1 0 0,0 0 1 0 0,0 0-1 0 0,0-1 1 0 0,1 1-1 0 0,-1 0 0 0 0,0 0 1 0 0,0 0-1 0 0,0-1 1 0 0,1 1-1 0 0,-1 0 1 0 0,0 0-1 0 0,0 0 1 0 0,0-1-1 0 0,0 1 1 0 0,0 0-1 0 0,0 0 0 0 0,0-1 1 0 0,0 1-1 0 0,2 15 55 0 0,-1-5 6 0 0,0 4-65 0 0,1 0 0 0 0,0-1 0 0 0,0 1 0 0 0,8 21-1 0 0,-8-31-227 0 0,0 1 0 0 0,0 0 0 0 0,1-1 0 0 0,0 0 0 0 0,-1 0 0 0 0,2 0 0 0 0,-1 0 0 0 0,0 0 0 0 0,1-1-1 0 0,0 1 1 0 0,0-1 0 0 0,0 0 0 0 0,0 0 0 0 0,0 0 0 0 0,0-1 0 0 0,8 3 0 0 0,-4-1-683 0 0,-1-1 0 0 0,1 0 0 0 0,0-1 0 0 0,0 0 0 0 0,11 1 0 0 0,19 1-4178 0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1-16T14:56:07.7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49 1736 0 0,'0'0'10320'0'0,"2"-5"-10213"0"0,-2 3-169 0 0,1 0-1 0 0,-1 0 1 0 0,1 0 0 0 0,0 0-1 0 0,0 0 1 0 0,0 0 0 0 0,0 0-1 0 0,0 0 1 0 0,0 1 0 0 0,1-1-1 0 0,-1 0 1 0 0,1 1 0 0 0,-1-1-1 0 0,1 1 1 0 0,2-2-1 0 0,25-10-6602 0 0,-28 13 6524 0 0,2-1-1814 0 0,-8 8 362 0 0,-45 35 782 0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1-16T14:56:08.1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1 808 0 0,'0'0'7065'0'0,"6"12"-6746"0"0,3 11-211 0 0,21 41 495 0 0,-30-63-570 0 0,1-1 0 0 0,0 0-1 0 0,-1 1 1 0 0,1-1 0 0 0,-1 1 0 0 0,1-1 0 0 0,0 0 0 0 0,-1 0 0 0 0,1 1-1 0 0,0-1 1 0 0,0 0 0 0 0,-1 0 0 0 0,1 0 0 0 0,0 0 0 0 0,-1 1 0 0 0,1-1-1 0 0,0 0 1 0 0,0 0 0 0 0,-1-1 0 0 0,1 1 0 0 0,0 0 0 0 0,0 0 0 0 0,-1 0 0 0 0,1 0-1 0 0,0-1 1 0 0,-1 1 0 0 0,1 0 0 0 0,0-1 0 0 0,-1 1 0 0 0,1 0 0 0 0,-1-1-1 0 0,1 1 1 0 0,0-1 0 0 0,-1 1 0 0 0,1-2 0 0 0,29-21 241 0 0,-25 18-262 0 0,-2 3-3 0 0,1-3 8 0 0,1 1 0 0 0,0 0 0 0 0,0 0-1 0 0,0 1 1 0 0,0 0 0 0 0,0 0 0 0 0,1 0 0 0 0,-1 0 0 0 0,1 1-1 0 0,0 0 1 0 0,10-3 0 0 0,-13 8 78 0 0,-1-1 0 0 0,0 1 0 0 0,1 0 0 0 0,-1 0 1 0 0,-1 0-1 0 0,1 0 0 0 0,0 0 0 0 0,-1 0 0 0 0,1 0 0 0 0,-1 0 0 0 0,0 0 0 0 0,0 1 1 0 0,0 4-1 0 0,1-3 32 0 0,0 2-115 0 0,0-1-1 0 0,1 1 1 0 0,0-1 0 0 0,0 0 0 0 0,0 0 0 0 0,1 0-1 0 0,5 7 1 0 0,15 2-1947 0 0,-21-14 1389 0 0,0 0-1 0 0,0-1 1 0 0,0 1-1 0 0,0-1 1 0 0,0 0-1 0 0,0 0 1 0 0,0 0-1 0 0,0 0 1 0 0,4-1-1 0 0,4-2-3209 0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1-16T14:56:08.4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1400 0 0,'0'0'11304'0'0,"3"15"-10842"0"0,40 233 1280 0 0,-37-212-1614 0 0,0-6-1769 0 0,-5-11-4015 0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1-16T14:56:08.6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1832 0 0,'0'0'11289'0'0,"125"38"-11073"0"0,-100-32-164 0 0,1-2-4 0 0,-3-2-48 0 0,5-1-424 0 0,-3 1-200 0 0,1-2-416 0 0,-3 0-404 0 0,-2 0-748 0 0,-4-2-1925 0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1-16T14:56:54.2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2764 0 0,'0'0'12165'0'0,"2"37"-11594"0"0,-2-35-572 0 0,4 77 340 0 0,-4-74-439 0 0,1 0-1 0 0,0 0 0 0 0,0 0 1 0 0,1 0-1 0 0,-1 0 0 0 0,1 0 1 0 0,0 0-1 0 0,0-1 1 0 0,1 1-1 0 0,-1 0 0 0 0,1-1 1 0 0,0 0-1 0 0,4 4 0 0 0,-7-7 24 0 0,0-1-1 0 0,0 0 1 0 0,1 1-1 0 0,-1-1 1 0 0,0 0-1 0 0,1 1 1 0 0,-1-1-1 0 0,0 0 0 0 0,1 0 1 0 0,-1 1-1 0 0,0-1 1 0 0,1 0-1 0 0,-1 0 1 0 0,0 0-1 0 0,1 0 1 0 0,-1 1-1 0 0,1-1 1 0 0,-1 0-1 0 0,0 0 1 0 0,1 0-1 0 0,-1 0 0 0 0,1 0 1 0 0,-1 0-1 0 0,1 0 1 0 0,-1 0-1 0 0,0 0 1 0 0,1 0-1 0 0,-1 0 1 0 0,1-1-1 0 0,-1 1 1 0 0,0 0-1 0 0,1 0 0 0 0,-1 0 1 0 0,1 0-1 0 0,-1-1 1 0 0,0 1-1 0 0,1 0 1 0 0,-1 0-1 0 0,0-1 1 0 0,1 1-1 0 0,-1 0 1 0 0,0 0-1 0 0,0-1 1 0 0,1 1-1 0 0,-1 0 0 0 0,0-1 1 0 0,1 0-1 0 0,5-19-3991 0 0,-6 18 3534 0 0,4-12-4208 0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1-16T14:56:54.5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69 1316 0 0,'0'0'11839'0'0,"1"-4"-11835"0"0,1-1-91 0 0,0 1 0 0 0,0 0-1 0 0,0 0 1 0 0,0 0-1 0 0,1 1 1 0 0,0-1 0 0 0,0 0-1 0 0,0 1 1 0 0,0 0 0 0 0,7-5-1 0 0,12-10-7949 0 0,-80 86 3876 0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1-16T14:56:54.9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1332 0 0,'0'0'9162'0'0,"3"10"-8823"0"0,1 7-277 0 0,-2-7 69 0 0,0 0 0 0 0,1 1 0 0 0,0-1 0 0 0,0 0 0 0 0,1-1 0 0 0,0 1 0 0 0,1-1 0 0 0,9 14 0 0 0,-13-22-92 0 0,0 0 0 0 0,0-1 0 0 0,1 1 0 0 0,-1 0 0 0 0,0-1 0 0 0,1 1 1 0 0,-1-1-1 0 0,0 1 0 0 0,1-1 0 0 0,-1 0 0 0 0,1 1 0 0 0,-1-1 0 0 0,1 0 0 0 0,-1 0 1 0 0,1 0-1 0 0,-1 0 0 0 0,0-1 0 0 0,1 1 0 0 0,-1 0 0 0 0,1 0 0 0 0,-1-1 0 0 0,0 1 0 0 0,1-1 1 0 0,-1 1-1 0 0,0-1 0 0 0,3-1 0 0 0,36-26 491 0 0,-22 14-362 0 0,-17 13-141 0 0,0 0 1 0 0,0 1-1 0 0,0-1 0 0 0,0 0 1 0 0,0 0-1 0 0,1 1 0 0 0,-1-1 1 0 0,0 0-1 0 0,0 1 0 0 0,1 0 0 0 0,-1-1 1 0 0,0 1-1 0 0,1 0 0 0 0,-1-1 1 0 0,0 1-1 0 0,1 0 0 0 0,-1 0 1 0 0,0 0-1 0 0,1 0 0 0 0,-1 0 1 0 0,0 0-1 0 0,1 1 0 0 0,-1-1 1 0 0,0 0-1 0 0,1 1 0 0 0,-1-1 1 0 0,0 1-1 0 0,2 0 0 0 0,-2 1 39 0 0,1 1-1 0 0,0-1 1 0 0,-1 1 0 0 0,0-1-1 0 0,1 1 1 0 0,-1-1-1 0 0,0 1 1 0 0,0 0-1 0 0,-1 0 1 0 0,2 3-1 0 0,-2-4-112 0 0,0 0 0 0 0,0 0 0 0 0,0 1 0 0 0,1-1 0 0 0,-1 0 0 0 0,1 0 0 0 0,-1 0 0 0 0,1 0 0 0 0,0 0 0 0 0,0 0 0 0 0,0 0 0 0 0,0-1 0 0 0,0 1 0 0 0,0 0 0 0 0,1 0 0 0 0,-1-1 0 0 0,1 1 0 0 0,-1-1 0 0 0,1 1 0 0 0,-1-1 0 0 0,1 0 0 0 0,0 1 0 0 0,0-1 0 0 0,0 0 0 0 0,-1 0 0 0 0,1 0 0 0 0,0-1 0 0 0,0 1 0 0 0,0 0 0 0 0,0-1 0 0 0,3 1 0 0 0,-1-1-328 0 0,0 0 0 0 0,-1 0 0 0 0,1 0 0 0 0,0-1 1 0 0,-1 0-1 0 0,1 1 0 0 0,0-1 0 0 0,-1-1 1 0 0,1 1-1 0 0,-1 0 0 0 0,0-1 0 0 0,1 0 0 0 0,-1 0 1 0 0,0 0-1 0 0,0 0 0 0 0,4-4 0 0 0,6-5-3646 0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1-16T14:56:55.2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2704 0 0,'0'0'11732'0'0,"0"21"-11115"0"0,15 162 712 0 0,-7-126-990 0 0,19 93-1698 0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1-16T14:56:55.4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3452 0 0,'0'0'11697'0'0,"142"59"-11141"0"0,-103-53-220 0 0,-14-4-248 0 0,-8-2-88 0 0,-2 0-188 0 0,0 0-252 0 0,2 0-328 0 0,0 0-348 0 0,-3-6-736 0 0,-3 2-2252 0 0,-2-13-3101 0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1-16T14:54:36.1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68 1228 0 0,'0'0'9314'0'0,"1"8"-8754"0"0,8 24-188 0 0,-9-30-338 0 0,1-1 0 0 0,0 0 1 0 0,0 0-1 0 0,0 0 1 0 0,0 1-1 0 0,0-1 0 0 0,0 0 1 0 0,0 0-1 0 0,0 0 1 0 0,1-1-1 0 0,-1 1 0 0 0,0 0 1 0 0,0 0-1 0 0,1-1 1 0 0,-1 1-1 0 0,0-1 0 0 0,1 1 1 0 0,-1-1-1 0 0,1 1 1 0 0,-1-1-1 0 0,1 0 0 0 0,-1 0 1 0 0,1 0-1 0 0,-1 0 0 0 0,1 0 1 0 0,-1 0-1 0 0,1 0 1 0 0,1-1-1 0 0,36-8 270 0 0,-36 7-320 0 0,-1 1 1 0 0,1-1-1 0 0,-1 0 0 0 0,1 0 0 0 0,-1 0 0 0 0,0 0 0 0 0,0 0 1 0 0,0 0-1 0 0,0 0 0 0 0,0-1 0 0 0,-1 1 0 0 0,1-1 0 0 0,-1 0 1 0 0,1 1-1 0 0,-1-1 0 0 0,0 0 0 0 0,0 0 0 0 0,0 0 0 0 0,0 1 1 0 0,-1-1-1 0 0,1 0 0 0 0,-1 0 0 0 0,0 0 0 0 0,0 0 1 0 0,0 0-1 0 0,0-4 0 0 0,-1 5-12 0 0,0-1 0 0 0,0 1 0 0 0,0 0 1 0 0,0-1-1 0 0,0 1 0 0 0,0 0 0 0 0,0 0 0 0 0,-1 0 1 0 0,1 0-1 0 0,-1 0 0 0 0,0 0 0 0 0,1 0 1 0 0,-1 0-1 0 0,0 1 0 0 0,0-1 0 0 0,0 1 0 0 0,0-1 1 0 0,0 1-1 0 0,-1 0 0 0 0,1 0 0 0 0,0 0 0 0 0,0 0 1 0 0,-1 0-1 0 0,1 1 0 0 0,-1-1 0 0 0,1 1 0 0 0,-1-1 1 0 0,1 1-1 0 0,-1 0 0 0 0,1 0 0 0 0,-4 0 0 0 0,3 0 52 0 0,0 0-1 0 0,0 0 1 0 0,-1 0-1 0 0,1 0 0 0 0,0 0 1 0 0,0 1-1 0 0,0-1 1 0 0,-1 1-1 0 0,1 0 0 0 0,0 0 1 0 0,0 0-1 0 0,0 1 1 0 0,0-1-1 0 0,1 1 0 0 0,-1-1 1 0 0,0 1-1 0 0,1 0 1 0 0,-1 0-1 0 0,1 0 0 0 0,-1 0 1 0 0,1 1-1 0 0,0-1 1 0 0,0 1-1 0 0,0-1 0 0 0,0 1 1 0 0,1 0-1 0 0,-1 0 1 0 0,1-1-1 0 0,-1 1 0 0 0,1 0 1 0 0,0 0-1 0 0,0 1 1 0 0,0-1-1 0 0,1 0 0 0 0,-1 0 1 0 0,1 0-1 0 0,0 0 1 0 0,0 1-1 0 0,0-1 0 0 0,0 4 1 0 0,1 0-15 0 0,-1 0 0 0 0,1 0 0 0 0,0 0 0 0 0,1-1 0 0 0,-1 1 0 0 0,1 0 0 0 0,1 0 0 0 0,-1-1 0 0 0,1 0 0 0 0,0 1 0 0 0,1-1 0 0 0,0 0 0 0 0,0-1 1 0 0,0 1-1 0 0,0-1 0 0 0,1 1 0 0 0,0-1 0 0 0,0-1 0 0 0,0 1 0 0 0,1-1 0 0 0,-1 0 0 0 0,1 0 0 0 0,0 0 0 0 0,0-1 0 0 0,12 5 0 0 0,25 6-2079 0 0,-13-16-3327 0 0,-15-2 1599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1-16T14:53:28.0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249 1 3572 0 0,'0'0'9791'0'0,"-29"12"-9463"0"0,-91 41-92 0 0,114-51-222 0 0,0 1 0 0 0,1 0-1 0 0,-1 0 1 0 0,1 0 0 0 0,0 1-1 0 0,0 0 1 0 0,0 0-1 0 0,0 0 1 0 0,1 0 0 0 0,0 1-1 0 0,0 0 1 0 0,0 0 0 0 0,0 0-1 0 0,1 0 1 0 0,0 1 0 0 0,0-1-1 0 0,0 1 1 0 0,-3 11 0 0 0,1-5-53 0 0,4-9 22 0 0,0-1 0 0 0,-1 1 0 0 0,1-1 0 0 0,1 1 0 0 0,-1-1 0 0 0,0 1 0 0 0,1 0 0 0 0,-1 0 0 0 0,1-1 0 0 0,0 1 0 0 0,0 0 0 0 0,0 0 0 0 0,0-1 1 0 0,0 1-1 0 0,1 0 0 0 0,-1-1 0 0 0,1 1 0 0 0,0 0 0 0 0,1 4 0 0 0,0-5-3 0 0,0 0 0 0 0,0 0 0 0 0,0-1-1 0 0,0 1 1 0 0,0-1 0 0 0,1 1 0 0 0,-1-1 0 0 0,0 0 0 0 0,1 0 0 0 0,-1 0 0 0 0,0 0 0 0 0,1-1 0 0 0,-1 1 0 0 0,1 0 0 0 0,0-1 0 0 0,-1 0 0 0 0,1 0-1 0 0,-1 0 1 0 0,1 0 0 0 0,3 0 0 0 0,3-1-15 0 0,0 0-1 0 0,0 0 1 0 0,0-1-1 0 0,0 0 1 0 0,-1 0 0 0 0,1-1-1 0 0,0 0 1 0 0,-1-1-1 0 0,0 0 1 0 0,0 0-1 0 0,0-1 1 0 0,12-9-1 0 0,-15 11 131 0 0,0-2 0 0 0,0 1 0 0 0,0-1 0 0 0,0 1 0 0 0,-1-1 0 0 0,0-1 0 0 0,0 1 0 0 0,0 0-1 0 0,-1-1 1 0 0,0 0 0 0 0,0 0 0 0 0,0 0 0 0 0,-1 0 0 0 0,0 0 0 0 0,0-1 0 0 0,0 1 0 0 0,-1-1-1 0 0,1-6 1 0 0,-24 45 145 0 0,19-29-281 0 0,1 1 0 0 0,0 0-1 0 0,0 0 1 0 0,1 0 0 0 0,-1 0-1 0 0,1 1 1 0 0,0-1 0 0 0,0 0-1 0 0,0 1 1 0 0,0-1 0 0 0,1 0-1 0 0,0 1 1 0 0,0-1 0 0 0,1 8 0 0 0,0-9-86 0 0,0-1 1 0 0,0 0 0 0 0,0 0 0 0 0,0 0 0 0 0,1 1 0 0 0,-1-2 0 0 0,1 1 0 0 0,-1 0 0 0 0,1 0 0 0 0,0 0 0 0 0,0-1 0 0 0,0 1 0 0 0,0-1 0 0 0,0 1 0 0 0,0-1-1 0 0,0 0 1 0 0,0 0 0 0 0,1 0 0 0 0,-1 0 0 0 0,0 0 0 0 0,1 0 0 0 0,-1-1 0 0 0,1 1 0 0 0,-1-1 0 0 0,1 0 0 0 0,-1 0 0 0 0,1 0 0 0 0,2 0 0 0 0,3 1-342 0 0,35 0-1830 0 0,-42-1 2230 0 0,-1 0 1 0 0,1 0-1 0 0,0 0 1 0 0,-1 0-1 0 0,1 0 1 0 0,-1 0-1 0 0,1 0 1 0 0,0 0 0 0 0,-1-1-1 0 0,1 1 1 0 0,0 0-1 0 0,-1 0 1 0 0,1-1-1 0 0,-1 1 1 0 0,1 0 0 0 0,0-1-1 0 0,-1 1 1 0 0,1-1-1 0 0,-1 1 1 0 0,1 0-1 0 0,-1-1 1 0 0,0 1 0 0 0,1-1-1 0 0,-1 1 1 0 0,1-1-1 0 0,-1 0 1 0 0,0 1-1 0 0,1-1 1 0 0,-1 1 0 0 0,0-1-1 0 0,0 0 1 0 0,0 1-1 0 0,1-1 1 0 0,-1 0-1 0 0,0 1 1 0 0,0-1 0 0 0,0 0-1 0 0,0 1 1 0 0,0-1-1 0 0,0 0 1 0 0,0 1-1 0 0,0-1 1 0 0,0 0 0 0 0,-1 1-1 0 0,1-1 1 0 0,0 1-1 0 0,0-1 1 0 0,-1 0-1 0 0,1 1 1 0 0,0-1 0 0 0,-1 0-1 0 0,-22-35-2142 0 0,-40-45-1 0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1-16T14:54:36.3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3372 0 0,'0'0'7790'0'0,"19"10"-7711"0"0,-5-2-146 0 0,2 2-56 0 0,1-1 1 0 0,1 0-1 0 0,-1-1 1 0 0,1-1-1 0 0,0-1 1 0 0,30 7-1 0 0,22-12-4840 0 0,-60-2 2166 0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1-16T14:54:36.5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1 1044 0 0,'0'0'11332'0'0,"-6"14"-11108"0"0,0-1-806 0 0,-26 61 1644 0 0,5-19-8503 0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1-16T14:54:36.8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1 444 0 0,'0'0'13005'0'0,"-1"19"-12432"0"0,-9 158 116 0 0,8-130-760 0 0,-6 44 84 0 0,7-83-669 0 0,0-1 1 0 0,-1 1-1 0 0,0-1 0 0 0,0 1 0 0 0,-1-1 1 0 0,0 0-1 0 0,0 0 0 0 0,-8 11 0 0 0,4-11-2116 0 0,-7-1-1307 0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1-16T14:54:36.9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4992 0 0,'0'0'8465'0'0,"134"23"-8453"0"0,-100-23-12 0 0,8 0-140 0 0,1 0-704 0 0,-9 0-128 0 0,-11-2-100 0 0,-8 2-892 0 0,-9 0-2033 0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1-16T14:54:38.0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37 484 0 0,'0'0'6379'0'0,"-20"7"-5131"0"0,-5 1-828 0 0,9-3-42 0 0,0 0 0 0 0,0 2 0 0 0,-26 14 1 0 0,42-21-348 0 0,-1 0 1 0 0,1 0 0 0 0,0 0 0 0 0,-1 0 0 0 0,1 0 0 0 0,0 0 0 0 0,-1 1 0 0 0,1-1 0 0 0,0 0 0 0 0,-1 0-1 0 0,1 0 1 0 0,0 1 0 0 0,-1-1 0 0 0,1 0 0 0 0,0 0 0 0 0,0 1 0 0 0,-1-1 0 0 0,1 0 0 0 0,0 0 0 0 0,0 1-1 0 0,0-1 1 0 0,0 0 0 0 0,-1 1 0 0 0,1-1 0 0 0,0 0 0 0 0,0 1 0 0 0,0-1 0 0 0,0 0 0 0 0,0 1 0 0 0,0-1-1 0 0,0 0 1 0 0,0 1 0 0 0,0 0 0 0 0,11 4 550 0 0,16-2-90 0 0,-19-3-492 0 0,-1 0-1 0 0,1-1 0 0 0,0-1 0 0 0,-1 1 1 0 0,1-1-1 0 0,-1 0 0 0 0,0-1 0 0 0,1 0 1 0 0,-1 0-1 0 0,0 0 0 0 0,-1-1 0 0 0,1 0 0 0 0,-1 0 1 0 0,0-1-1 0 0,0 0 0 0 0,0 0 0 0 0,0-1 1 0 0,8-9-1 0 0,-13 14-30 0 0,-1 0 1 0 0,1 0-1 0 0,0 0 1 0 0,0 0-1 0 0,-1 0 1 0 0,1 0-1 0 0,-1 0 1 0 0,1 0-1 0 0,-1 0 1 0 0,1 0-1 0 0,-1 0 1 0 0,0 0-1 0 0,1 0 1 0 0,-1 0-1 0 0,0-1 1 0 0,0 1-1 0 0,0 0 1 0 0,0 0-1 0 0,0 0 1 0 0,0 0-1 0 0,0-1 1 0 0,0 1-1 0 0,0 0 1 0 0,-1 0-1 0 0,0-2 1 0 0,1 2 3 0 0,-1 1 1 0 0,0-1 0 0 0,0 0 0 0 0,-1 0-1 0 0,1 0 1 0 0,0 1 0 0 0,0-1-1 0 0,0 1 1 0 0,0-1 0 0 0,-1 1-1 0 0,1-1 1 0 0,0 1 0 0 0,0 0 0 0 0,-1-1-1 0 0,1 1 1 0 0,0 0 0 0 0,-1 0-1 0 0,-1 0 1 0 0,-2 0 17 0 0,-1 0-1 0 0,0 1 1 0 0,1 0-1 0 0,-1 0 1 0 0,1 0-1 0 0,-1 0 1 0 0,1 1-1 0 0,-1 0 1 0 0,-6 3-1 0 0,8-2 58 0 0,-1 0-1 0 0,1 1 0 0 0,0-1 0 0 0,0 1 1 0 0,0 0-1 0 0,1 0 0 0 0,-1 0 1 0 0,1 0-1 0 0,0 1 0 0 0,0-1 0 0 0,0 1 1 0 0,1 0-1 0 0,0 0 0 0 0,0 0 1 0 0,0 0-1 0 0,-1 6 0 0 0,2-8-45 0 0,1 0 0 0 0,0 0-1 0 0,0 0 1 0 0,0 0 0 0 0,1 0 0 0 0,-1 0 0 0 0,1 0-1 0 0,0-1 1 0 0,-1 1 0 0 0,1 0 0 0 0,0 0-1 0 0,1 0 1 0 0,-1-1 0 0 0,0 1 0 0 0,1-1-1 0 0,-1 1 1 0 0,1-1 0 0 0,0 0 0 0 0,0 1 0 0 0,0-1-1 0 0,0 0 1 0 0,0 0 0 0 0,1 0 0 0 0,-1-1-1 0 0,1 1 1 0 0,-1-1 0 0 0,1 1 0 0 0,-1-1 0 0 0,1 0-1 0 0,5 2 1 0 0,-2-1-310 0 0,0 0 0 0 0,0 0 0 0 0,0-1 0 0 0,0 0 0 0 0,0 0 0 0 0,11-1 0 0 0,19-1-4083 0 0,-19-1 515 0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1-16T14:54:38.3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3848 0 0,'0'0'7918'0'0,"17"11"-7837"0"0,144 75-987 0 0,-157-84 466 0 0,18 7-999 0 0,-7-6-4725 0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1-16T14:54:38.5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141 1 4272 0 0,'0'0'9100'0'0,"-11"13"-8940"0"0,-95 117-673 0 0,88-99-1484 0 0,13-8-3911 0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1-16T14:54:38.7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1 2964 0 0,'0'0'9326'0'0,"-1"21"-8892"0"0,1-2-351 0 0,-10 142 228 0 0,8-138-406 0 0,-12 60-651 0 0,12-76-100 0 0,0-1-1 0 0,-1 0 1 0 0,1 0 0 0 0,-1-1 0 0 0,0 1-1 0 0,-6 7 1 0 0,1-5-3139 0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1-16T14:54:38.9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0 168 0 0,'0'0'8877'0'0,"127"0"-8305"0"0,-86 0-120 0 0,-3 0-312 0 0,-2 0-140 0 0,-2 0-156 0 0,0 6-800 0 0,-2-4-456 0 0,-7-2-865 0 0,-2 0-2883 0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1-16T14:54:39.6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0 3488 0 0,'0'0'8492'0'0,"-1"8"-8376"0"0,-3 7-129 0 0,-8 48-644 0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E7A59F3-81D6-549C-5A3B-35A5084BB0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07A3656-115E-76DE-66BC-48ADE62AA4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907AE2A-2824-E8B0-579C-9FD86E1F09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A2363-19A9-4BC7-A0A1-E0F053F030E8}" type="datetimeFigureOut">
              <a:rPr lang="de-DE" smtClean="0"/>
              <a:t>16.01.2025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5F38A69-B8B6-885F-87B2-A7CEF2D0FC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83BB9AA-9DD2-77BE-9C92-25C3C7F65A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BC1ED1-67F8-44F3-B958-E853391AD9A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08057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72B2FA-4066-A920-A923-DD2602475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C0A04338-F11D-2255-62FA-B98D0AAA6C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F474216-2458-2D7B-BD06-29965E0E3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A2363-19A9-4BC7-A0A1-E0F053F030E8}" type="datetimeFigureOut">
              <a:rPr lang="de-DE" smtClean="0"/>
              <a:t>16.01.2025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A55A1DE-DA77-CD3E-5ABE-7422EAC4A1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00C01B5-5B4A-56E9-1366-26DED72A6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BC1ED1-67F8-44F3-B958-E853391AD9A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998067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AC6B6AA1-6130-092B-4694-6588C6D7B4A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3F6585C8-1146-2036-9CA4-281A5D0E21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DA6DAEA-8874-B99B-5C95-C73B732C68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A2363-19A9-4BC7-A0A1-E0F053F030E8}" type="datetimeFigureOut">
              <a:rPr lang="de-DE" smtClean="0"/>
              <a:t>16.01.2025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FD4F97B-3936-D137-2010-C3833240A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D65E7B0-3529-F726-A889-2C3E5F22B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BC1ED1-67F8-44F3-B958-E853391AD9A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23568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9998E01-DCD3-44BF-F51F-9A1D08890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72C4A94-4F53-60EA-39A5-2B52949B8B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41014F6-732D-6DD2-0F72-6B2838D9F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A2363-19A9-4BC7-A0A1-E0F053F030E8}" type="datetimeFigureOut">
              <a:rPr lang="de-DE" smtClean="0"/>
              <a:t>16.01.2025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A7AFB50-A2EF-D76B-9451-85440D3017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BB6B443-727B-531B-E3FE-E527472EF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BC1ED1-67F8-44F3-B958-E853391AD9A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624183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E82A88-3E11-6C28-725E-9688E528F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37B0E70-A168-ACBC-BA75-A78292FB7A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EA7E709-BF77-C220-0E1C-9A69181CA4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A2363-19A9-4BC7-A0A1-E0F053F030E8}" type="datetimeFigureOut">
              <a:rPr lang="de-DE" smtClean="0"/>
              <a:t>16.01.2025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9A5D82E-4FE9-B711-213C-FFFC0017FD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25AD194-999C-C19D-0C7B-4D148D803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BC1ED1-67F8-44F3-B958-E853391AD9A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349049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0EEF89-4F29-0FCF-E3E6-3E870BDA3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48F47E0-C3D2-6BC3-120D-C016CBC077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FE4B78E-3E20-A613-869A-807009EFBA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EDBFB33-7AA2-B5A7-E316-B58E5AC4CB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A2363-19A9-4BC7-A0A1-E0F053F030E8}" type="datetimeFigureOut">
              <a:rPr lang="de-DE" smtClean="0"/>
              <a:t>16.01.2025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58FCDCE-C8AF-D89B-3DEB-4600378CF3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E785C62-2400-59A2-D872-C8FE08AE51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BC1ED1-67F8-44F3-B958-E853391AD9A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15483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E473593-6D73-B467-857A-F9C40F2EEA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39ECFB4-C26D-F359-99C2-0BCE78ACA9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75328D8-0E47-DAF9-42FF-45251B87E1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60C2A511-E302-C2E5-BA5F-F38A9CDCBE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78B49117-801C-3CC9-22B2-C02B2F705F7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A0A480B7-D680-8D09-59CF-8428B38901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A2363-19A9-4BC7-A0A1-E0F053F030E8}" type="datetimeFigureOut">
              <a:rPr lang="de-DE" smtClean="0"/>
              <a:t>16.01.2025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60E0182E-FD67-D34C-59EE-3DBE33CF3F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41FB7318-E172-B02F-FB11-4CF6F99D5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BC1ED1-67F8-44F3-B958-E853391AD9A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308640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526EFA6-85D8-23BC-367B-6CCD46860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A31C7193-8299-52A4-6C41-38699F8110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A2363-19A9-4BC7-A0A1-E0F053F030E8}" type="datetimeFigureOut">
              <a:rPr lang="de-DE" smtClean="0"/>
              <a:t>16.01.2025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0C97220-2436-0C62-7BE9-72D2791616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48B037A-8CC5-AABF-1796-B9051FF32E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BC1ED1-67F8-44F3-B958-E853391AD9A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439911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BE9EC29C-EFB6-73FD-0BF3-DF5C84EC6A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A2363-19A9-4BC7-A0A1-E0F053F030E8}" type="datetimeFigureOut">
              <a:rPr lang="de-DE" smtClean="0"/>
              <a:t>16.01.2025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F8BF5A20-831C-FA7A-EADC-1847FDCD48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1FDFCC0-9756-E102-0580-46D2B2E21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BC1ED1-67F8-44F3-B958-E853391AD9A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784924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2E87410-044A-C41D-2A78-B6B2DDC65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057446C-384A-4BED-93B7-8A6F2D611A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B7C07CE-EFBB-8206-6322-13E5E6D080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07E4F61-7C15-21F3-E10E-3FC4CBEA91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A2363-19A9-4BC7-A0A1-E0F053F030E8}" type="datetimeFigureOut">
              <a:rPr lang="de-DE" smtClean="0"/>
              <a:t>16.01.2025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2A93C43-2856-7474-0920-0E1862DD9B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F35B644-55D6-BA13-589E-EA58A54C2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BC1ED1-67F8-44F3-B958-E853391AD9A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491542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5504FE-D2C2-5A01-81AD-09FD78E4A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A1601BB1-B6B5-4046-664D-BFE63C1A664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E309F90-96FB-63E5-A8E7-FA4F21D6BE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D44F797-03B2-2FA8-F223-F449C18A23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A2363-19A9-4BC7-A0A1-E0F053F030E8}" type="datetimeFigureOut">
              <a:rPr lang="de-DE" smtClean="0"/>
              <a:t>16.01.2025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2212B7D-DEAE-A662-9437-AD25D4C5FA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6479879-1F7B-3DF8-C710-3D74B04FA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BC1ED1-67F8-44F3-B958-E853391AD9A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363799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0B288551-E82D-1357-0B33-FF5F49EA8B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7B7ADE5-EC00-B77A-53FF-1F7D450EA5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98DEAB0-C781-B23B-CDA5-430A5DB182A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07A2363-19A9-4BC7-A0A1-E0F053F030E8}" type="datetimeFigureOut">
              <a:rPr lang="de-DE" smtClean="0"/>
              <a:t>16.01.2025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1559394-ADA2-6179-FDBC-95AA28557D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7B33D6D-D6F2-5993-7C1A-BFE1B10C62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BBC1ED1-67F8-44F3-B958-E853391AD9A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21942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customXml" Target="../ink/ink6.xml"/><Relationship Id="rId18" Type="http://schemas.openxmlformats.org/officeDocument/2006/relationships/image" Target="../media/image9.png"/><Relationship Id="rId26" Type="http://schemas.openxmlformats.org/officeDocument/2006/relationships/image" Target="../media/image13.png"/><Relationship Id="rId39" Type="http://schemas.openxmlformats.org/officeDocument/2006/relationships/customXml" Target="../ink/ink19.xml"/><Relationship Id="rId21" Type="http://schemas.openxmlformats.org/officeDocument/2006/relationships/customXml" Target="../ink/ink10.xml"/><Relationship Id="rId34" Type="http://schemas.openxmlformats.org/officeDocument/2006/relationships/image" Target="../media/image17.png"/><Relationship Id="rId42" Type="http://schemas.openxmlformats.org/officeDocument/2006/relationships/image" Target="../media/image21.png"/><Relationship Id="rId47" Type="http://schemas.openxmlformats.org/officeDocument/2006/relationships/customXml" Target="../ink/ink23.xml"/><Relationship Id="rId50" Type="http://schemas.openxmlformats.org/officeDocument/2006/relationships/image" Target="../media/image25.png"/><Relationship Id="rId55" Type="http://schemas.openxmlformats.org/officeDocument/2006/relationships/customXml" Target="../ink/ink27.xml"/><Relationship Id="rId7" Type="http://schemas.openxmlformats.org/officeDocument/2006/relationships/customXml" Target="../ink/ink3.xml"/><Relationship Id="rId2" Type="http://schemas.openxmlformats.org/officeDocument/2006/relationships/image" Target="../media/image1.png"/><Relationship Id="rId16" Type="http://schemas.openxmlformats.org/officeDocument/2006/relationships/image" Target="../media/image8.png"/><Relationship Id="rId29" Type="http://schemas.openxmlformats.org/officeDocument/2006/relationships/customXml" Target="../ink/ink14.xml"/><Relationship Id="rId11" Type="http://schemas.openxmlformats.org/officeDocument/2006/relationships/customXml" Target="../ink/ink5.xml"/><Relationship Id="rId24" Type="http://schemas.openxmlformats.org/officeDocument/2006/relationships/image" Target="../media/image12.png"/><Relationship Id="rId32" Type="http://schemas.openxmlformats.org/officeDocument/2006/relationships/image" Target="../media/image16.png"/><Relationship Id="rId37" Type="http://schemas.openxmlformats.org/officeDocument/2006/relationships/customXml" Target="../ink/ink18.xml"/><Relationship Id="rId40" Type="http://schemas.openxmlformats.org/officeDocument/2006/relationships/image" Target="../media/image20.png"/><Relationship Id="rId45" Type="http://schemas.openxmlformats.org/officeDocument/2006/relationships/customXml" Target="../ink/ink22.xml"/><Relationship Id="rId53" Type="http://schemas.openxmlformats.org/officeDocument/2006/relationships/customXml" Target="../ink/ink26.xml"/><Relationship Id="rId58" Type="http://schemas.openxmlformats.org/officeDocument/2006/relationships/image" Target="../media/image29.png"/><Relationship Id="rId5" Type="http://schemas.openxmlformats.org/officeDocument/2006/relationships/customXml" Target="../ink/ink2.xml"/><Relationship Id="rId19" Type="http://schemas.openxmlformats.org/officeDocument/2006/relationships/customXml" Target="../ink/ink9.xml"/><Relationship Id="rId4" Type="http://schemas.openxmlformats.org/officeDocument/2006/relationships/image" Target="../media/image2.png"/><Relationship Id="rId9" Type="http://schemas.openxmlformats.org/officeDocument/2006/relationships/customXml" Target="../ink/ink4.xml"/><Relationship Id="rId14" Type="http://schemas.openxmlformats.org/officeDocument/2006/relationships/image" Target="../media/image7.png"/><Relationship Id="rId22" Type="http://schemas.openxmlformats.org/officeDocument/2006/relationships/image" Target="../media/image11.png"/><Relationship Id="rId27" Type="http://schemas.openxmlformats.org/officeDocument/2006/relationships/customXml" Target="../ink/ink13.xml"/><Relationship Id="rId30" Type="http://schemas.openxmlformats.org/officeDocument/2006/relationships/image" Target="../media/image15.png"/><Relationship Id="rId35" Type="http://schemas.openxmlformats.org/officeDocument/2006/relationships/customXml" Target="../ink/ink17.xml"/><Relationship Id="rId43" Type="http://schemas.openxmlformats.org/officeDocument/2006/relationships/customXml" Target="../ink/ink21.xml"/><Relationship Id="rId48" Type="http://schemas.openxmlformats.org/officeDocument/2006/relationships/image" Target="../media/image24.png"/><Relationship Id="rId56" Type="http://schemas.openxmlformats.org/officeDocument/2006/relationships/image" Target="../media/image28.png"/><Relationship Id="rId8" Type="http://schemas.openxmlformats.org/officeDocument/2006/relationships/image" Target="../media/image4.png"/><Relationship Id="rId51" Type="http://schemas.openxmlformats.org/officeDocument/2006/relationships/customXml" Target="../ink/ink25.xml"/><Relationship Id="rId3" Type="http://schemas.openxmlformats.org/officeDocument/2006/relationships/customXml" Target="../ink/ink1.xml"/><Relationship Id="rId12" Type="http://schemas.openxmlformats.org/officeDocument/2006/relationships/image" Target="../media/image6.png"/><Relationship Id="rId17" Type="http://schemas.openxmlformats.org/officeDocument/2006/relationships/customXml" Target="../ink/ink8.xml"/><Relationship Id="rId25" Type="http://schemas.openxmlformats.org/officeDocument/2006/relationships/customXml" Target="../ink/ink12.xml"/><Relationship Id="rId33" Type="http://schemas.openxmlformats.org/officeDocument/2006/relationships/customXml" Target="../ink/ink16.xml"/><Relationship Id="rId38" Type="http://schemas.openxmlformats.org/officeDocument/2006/relationships/image" Target="../media/image19.png"/><Relationship Id="rId46" Type="http://schemas.openxmlformats.org/officeDocument/2006/relationships/image" Target="../media/image23.png"/><Relationship Id="rId20" Type="http://schemas.openxmlformats.org/officeDocument/2006/relationships/image" Target="../media/image10.png"/><Relationship Id="rId41" Type="http://schemas.openxmlformats.org/officeDocument/2006/relationships/customXml" Target="../ink/ink20.xml"/><Relationship Id="rId54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15" Type="http://schemas.openxmlformats.org/officeDocument/2006/relationships/customXml" Target="../ink/ink7.xml"/><Relationship Id="rId23" Type="http://schemas.openxmlformats.org/officeDocument/2006/relationships/customXml" Target="../ink/ink11.xml"/><Relationship Id="rId28" Type="http://schemas.openxmlformats.org/officeDocument/2006/relationships/image" Target="../media/image14.png"/><Relationship Id="rId36" Type="http://schemas.openxmlformats.org/officeDocument/2006/relationships/image" Target="../media/image18.png"/><Relationship Id="rId49" Type="http://schemas.openxmlformats.org/officeDocument/2006/relationships/customXml" Target="../ink/ink24.xml"/><Relationship Id="rId57" Type="http://schemas.openxmlformats.org/officeDocument/2006/relationships/customXml" Target="../ink/ink28.xml"/><Relationship Id="rId10" Type="http://schemas.openxmlformats.org/officeDocument/2006/relationships/image" Target="../media/image5.png"/><Relationship Id="rId31" Type="http://schemas.openxmlformats.org/officeDocument/2006/relationships/customXml" Target="../ink/ink15.xml"/><Relationship Id="rId44" Type="http://schemas.openxmlformats.org/officeDocument/2006/relationships/image" Target="../media/image22.png"/><Relationship Id="rId52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1.svg"/><Relationship Id="rId18" Type="http://schemas.openxmlformats.org/officeDocument/2006/relationships/customXml" Target="../ink/ink31.xml"/><Relationship Id="rId26" Type="http://schemas.openxmlformats.org/officeDocument/2006/relationships/customXml" Target="../ink/ink35.xml"/><Relationship Id="rId39" Type="http://schemas.openxmlformats.org/officeDocument/2006/relationships/image" Target="../media/image54.png"/><Relationship Id="rId21" Type="http://schemas.openxmlformats.org/officeDocument/2006/relationships/image" Target="../media/image45.png"/><Relationship Id="rId34" Type="http://schemas.openxmlformats.org/officeDocument/2006/relationships/customXml" Target="../ink/ink39.xml"/><Relationship Id="rId42" Type="http://schemas.openxmlformats.org/officeDocument/2006/relationships/customXml" Target="../ink/ink43.xml"/><Relationship Id="rId47" Type="http://schemas.openxmlformats.org/officeDocument/2006/relationships/image" Target="../media/image58.png"/><Relationship Id="rId50" Type="http://schemas.openxmlformats.org/officeDocument/2006/relationships/customXml" Target="../ink/ink47.xml"/><Relationship Id="rId7" Type="http://schemas.openxmlformats.org/officeDocument/2006/relationships/image" Target="../media/image35.svg"/><Relationship Id="rId2" Type="http://schemas.openxmlformats.org/officeDocument/2006/relationships/image" Target="../media/image30.png"/><Relationship Id="rId16" Type="http://schemas.openxmlformats.org/officeDocument/2006/relationships/customXml" Target="../ink/ink30.xml"/><Relationship Id="rId29" Type="http://schemas.openxmlformats.org/officeDocument/2006/relationships/image" Target="../media/image49.png"/><Relationship Id="rId11" Type="http://schemas.openxmlformats.org/officeDocument/2006/relationships/image" Target="../media/image39.svg"/><Relationship Id="rId24" Type="http://schemas.openxmlformats.org/officeDocument/2006/relationships/customXml" Target="../ink/ink34.xml"/><Relationship Id="rId32" Type="http://schemas.openxmlformats.org/officeDocument/2006/relationships/customXml" Target="../ink/ink38.xml"/><Relationship Id="rId37" Type="http://schemas.openxmlformats.org/officeDocument/2006/relationships/image" Target="../media/image53.png"/><Relationship Id="rId40" Type="http://schemas.openxmlformats.org/officeDocument/2006/relationships/customXml" Target="../ink/ink42.xml"/><Relationship Id="rId45" Type="http://schemas.openxmlformats.org/officeDocument/2006/relationships/image" Target="../media/image57.png"/><Relationship Id="rId53" Type="http://schemas.openxmlformats.org/officeDocument/2006/relationships/image" Target="../media/image61.png"/><Relationship Id="rId5" Type="http://schemas.openxmlformats.org/officeDocument/2006/relationships/image" Target="../media/image33.svg"/><Relationship Id="rId10" Type="http://schemas.openxmlformats.org/officeDocument/2006/relationships/image" Target="../media/image38.png"/><Relationship Id="rId19" Type="http://schemas.openxmlformats.org/officeDocument/2006/relationships/image" Target="../media/image44.png"/><Relationship Id="rId31" Type="http://schemas.openxmlformats.org/officeDocument/2006/relationships/image" Target="../media/image50.png"/><Relationship Id="rId44" Type="http://schemas.openxmlformats.org/officeDocument/2006/relationships/customXml" Target="../ink/ink44.xml"/><Relationship Id="rId52" Type="http://schemas.openxmlformats.org/officeDocument/2006/relationships/customXml" Target="../ink/ink48.xml"/><Relationship Id="rId4" Type="http://schemas.openxmlformats.org/officeDocument/2006/relationships/image" Target="../media/image32.png"/><Relationship Id="rId9" Type="http://schemas.openxmlformats.org/officeDocument/2006/relationships/image" Target="../media/image37.svg"/><Relationship Id="rId14" Type="http://schemas.openxmlformats.org/officeDocument/2006/relationships/customXml" Target="../ink/ink29.xml"/><Relationship Id="rId22" Type="http://schemas.openxmlformats.org/officeDocument/2006/relationships/customXml" Target="../ink/ink33.xml"/><Relationship Id="rId27" Type="http://schemas.openxmlformats.org/officeDocument/2006/relationships/image" Target="../media/image48.png"/><Relationship Id="rId30" Type="http://schemas.openxmlformats.org/officeDocument/2006/relationships/customXml" Target="../ink/ink37.xml"/><Relationship Id="rId35" Type="http://schemas.openxmlformats.org/officeDocument/2006/relationships/image" Target="../media/image52.png"/><Relationship Id="rId43" Type="http://schemas.openxmlformats.org/officeDocument/2006/relationships/image" Target="../media/image56.png"/><Relationship Id="rId48" Type="http://schemas.openxmlformats.org/officeDocument/2006/relationships/customXml" Target="../ink/ink46.xml"/><Relationship Id="rId8" Type="http://schemas.openxmlformats.org/officeDocument/2006/relationships/image" Target="../media/image36.png"/><Relationship Id="rId51" Type="http://schemas.openxmlformats.org/officeDocument/2006/relationships/image" Target="../media/image60.png"/><Relationship Id="rId3" Type="http://schemas.openxmlformats.org/officeDocument/2006/relationships/image" Target="../media/image31.svg"/><Relationship Id="rId12" Type="http://schemas.openxmlformats.org/officeDocument/2006/relationships/image" Target="../media/image40.png"/><Relationship Id="rId17" Type="http://schemas.openxmlformats.org/officeDocument/2006/relationships/image" Target="../media/image43.png"/><Relationship Id="rId25" Type="http://schemas.openxmlformats.org/officeDocument/2006/relationships/image" Target="../media/image47.png"/><Relationship Id="rId33" Type="http://schemas.openxmlformats.org/officeDocument/2006/relationships/image" Target="../media/image51.png"/><Relationship Id="rId38" Type="http://schemas.openxmlformats.org/officeDocument/2006/relationships/customXml" Target="../ink/ink41.xml"/><Relationship Id="rId46" Type="http://schemas.openxmlformats.org/officeDocument/2006/relationships/customXml" Target="../ink/ink45.xml"/><Relationship Id="rId20" Type="http://schemas.openxmlformats.org/officeDocument/2006/relationships/customXml" Target="../ink/ink32.xml"/><Relationship Id="rId41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5" Type="http://schemas.openxmlformats.org/officeDocument/2006/relationships/image" Target="../media/image42.png"/><Relationship Id="rId23" Type="http://schemas.openxmlformats.org/officeDocument/2006/relationships/image" Target="../media/image46.png"/><Relationship Id="rId28" Type="http://schemas.openxmlformats.org/officeDocument/2006/relationships/customXml" Target="../ink/ink36.xml"/><Relationship Id="rId36" Type="http://schemas.openxmlformats.org/officeDocument/2006/relationships/customXml" Target="../ink/ink40.xml"/><Relationship Id="rId49" Type="http://schemas.openxmlformats.org/officeDocument/2006/relationships/image" Target="../media/image5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svg"/><Relationship Id="rId18" Type="http://schemas.openxmlformats.org/officeDocument/2006/relationships/image" Target="../media/image66.png"/><Relationship Id="rId3" Type="http://schemas.openxmlformats.org/officeDocument/2006/relationships/image" Target="../media/image31.svg"/><Relationship Id="rId21" Type="http://schemas.openxmlformats.org/officeDocument/2006/relationships/image" Target="../media/image69.svg"/><Relationship Id="rId7" Type="http://schemas.openxmlformats.org/officeDocument/2006/relationships/image" Target="../media/image35.svg"/><Relationship Id="rId12" Type="http://schemas.openxmlformats.org/officeDocument/2006/relationships/image" Target="../media/image40.png"/><Relationship Id="rId17" Type="http://schemas.openxmlformats.org/officeDocument/2006/relationships/image" Target="../media/image65.svg"/><Relationship Id="rId2" Type="http://schemas.openxmlformats.org/officeDocument/2006/relationships/image" Target="../media/image30.png"/><Relationship Id="rId16" Type="http://schemas.openxmlformats.org/officeDocument/2006/relationships/image" Target="../media/image64.png"/><Relationship Id="rId20" Type="http://schemas.openxmlformats.org/officeDocument/2006/relationships/image" Target="../media/image68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image" Target="../media/image39.svg"/><Relationship Id="rId5" Type="http://schemas.openxmlformats.org/officeDocument/2006/relationships/image" Target="../media/image33.svg"/><Relationship Id="rId15" Type="http://schemas.openxmlformats.org/officeDocument/2006/relationships/image" Target="../media/image63.svg"/><Relationship Id="rId10" Type="http://schemas.openxmlformats.org/officeDocument/2006/relationships/image" Target="../media/image38.png"/><Relationship Id="rId19" Type="http://schemas.openxmlformats.org/officeDocument/2006/relationships/image" Target="../media/image67.svg"/><Relationship Id="rId4" Type="http://schemas.openxmlformats.org/officeDocument/2006/relationships/image" Target="../media/image32.png"/><Relationship Id="rId9" Type="http://schemas.openxmlformats.org/officeDocument/2006/relationships/image" Target="../media/image37.svg"/><Relationship Id="rId14" Type="http://schemas.openxmlformats.org/officeDocument/2006/relationships/image" Target="../media/image62.png"/><Relationship Id="rId22" Type="http://schemas.openxmlformats.org/officeDocument/2006/relationships/image" Target="../media/image70.svg"/></Relationships>
</file>

<file path=ppt/slides/_rels/slide4.xml.rels><?xml version="1.0" encoding="UTF-8" standalone="yes"?>
<Relationships xmlns="http://schemas.openxmlformats.org/package/2006/relationships"><Relationship Id="rId26" Type="http://schemas.openxmlformats.org/officeDocument/2006/relationships/customXml" Target="../ink/ink49.xml"/><Relationship Id="rId21" Type="http://schemas.openxmlformats.org/officeDocument/2006/relationships/image" Target="../media/image78.svg"/><Relationship Id="rId42" Type="http://schemas.openxmlformats.org/officeDocument/2006/relationships/customXml" Target="../ink/ink57.xml"/><Relationship Id="rId47" Type="http://schemas.openxmlformats.org/officeDocument/2006/relationships/image" Target="../media/image93.png"/><Relationship Id="rId63" Type="http://schemas.openxmlformats.org/officeDocument/2006/relationships/image" Target="../media/image101.png"/><Relationship Id="rId68" Type="http://schemas.openxmlformats.org/officeDocument/2006/relationships/customXml" Target="../ink/ink70.xml"/><Relationship Id="rId84" Type="http://schemas.openxmlformats.org/officeDocument/2006/relationships/customXml" Target="../ink/ink78.xml"/><Relationship Id="rId89" Type="http://schemas.openxmlformats.org/officeDocument/2006/relationships/image" Target="../media/image115.png"/><Relationship Id="rId16" Type="http://schemas.openxmlformats.org/officeDocument/2006/relationships/image" Target="../media/image73.png"/><Relationship Id="rId107" Type="http://schemas.openxmlformats.org/officeDocument/2006/relationships/image" Target="../media/image125.png"/><Relationship Id="rId11" Type="http://schemas.openxmlformats.org/officeDocument/2006/relationships/image" Target="../media/image39.svg"/><Relationship Id="rId32" Type="http://schemas.openxmlformats.org/officeDocument/2006/relationships/customXml" Target="../ink/ink52.xml"/><Relationship Id="rId37" Type="http://schemas.openxmlformats.org/officeDocument/2006/relationships/image" Target="../media/image88.png"/><Relationship Id="rId53" Type="http://schemas.openxmlformats.org/officeDocument/2006/relationships/image" Target="../media/image96.png"/><Relationship Id="rId58" Type="http://schemas.openxmlformats.org/officeDocument/2006/relationships/customXml" Target="../ink/ink65.xml"/><Relationship Id="rId74" Type="http://schemas.openxmlformats.org/officeDocument/2006/relationships/customXml" Target="../ink/ink73.xml"/><Relationship Id="rId79" Type="http://schemas.openxmlformats.org/officeDocument/2006/relationships/image" Target="../media/image109.png"/><Relationship Id="rId102" Type="http://schemas.openxmlformats.org/officeDocument/2006/relationships/customXml" Target="../ink/ink85.xml"/><Relationship Id="rId5" Type="http://schemas.openxmlformats.org/officeDocument/2006/relationships/image" Target="../media/image33.svg"/><Relationship Id="rId90" Type="http://schemas.openxmlformats.org/officeDocument/2006/relationships/customXml" Target="../ink/ink80.xml"/><Relationship Id="rId95" Type="http://schemas.openxmlformats.org/officeDocument/2006/relationships/image" Target="../media/image118.png"/><Relationship Id="rId22" Type="http://schemas.openxmlformats.org/officeDocument/2006/relationships/image" Target="../media/image79.png"/><Relationship Id="rId27" Type="http://schemas.openxmlformats.org/officeDocument/2006/relationships/image" Target="../media/image83.png"/><Relationship Id="rId43" Type="http://schemas.openxmlformats.org/officeDocument/2006/relationships/image" Target="../media/image91.png"/><Relationship Id="rId48" Type="http://schemas.openxmlformats.org/officeDocument/2006/relationships/customXml" Target="../ink/ink60.xml"/><Relationship Id="rId64" Type="http://schemas.openxmlformats.org/officeDocument/2006/relationships/customXml" Target="../ink/ink68.xml"/><Relationship Id="rId69" Type="http://schemas.openxmlformats.org/officeDocument/2006/relationships/image" Target="../media/image104.png"/><Relationship Id="rId80" Type="http://schemas.openxmlformats.org/officeDocument/2006/relationships/customXml" Target="../ink/ink76.xml"/><Relationship Id="rId85" Type="http://schemas.openxmlformats.org/officeDocument/2006/relationships/image" Target="../media/image112.png"/><Relationship Id="rId12" Type="http://schemas.openxmlformats.org/officeDocument/2006/relationships/image" Target="../media/image40.png"/><Relationship Id="rId17" Type="http://schemas.openxmlformats.org/officeDocument/2006/relationships/image" Target="../media/image74.svg"/><Relationship Id="rId33" Type="http://schemas.openxmlformats.org/officeDocument/2006/relationships/image" Target="../media/image86.png"/><Relationship Id="rId38" Type="http://schemas.openxmlformats.org/officeDocument/2006/relationships/customXml" Target="../ink/ink55.xml"/><Relationship Id="rId59" Type="http://schemas.openxmlformats.org/officeDocument/2006/relationships/image" Target="../media/image99.png"/><Relationship Id="rId103" Type="http://schemas.openxmlformats.org/officeDocument/2006/relationships/image" Target="../media/image123.png"/><Relationship Id="rId108" Type="http://schemas.openxmlformats.org/officeDocument/2006/relationships/customXml" Target="../ink/ink88.xml"/><Relationship Id="rId54" Type="http://schemas.openxmlformats.org/officeDocument/2006/relationships/customXml" Target="../ink/ink63.xml"/><Relationship Id="rId70" Type="http://schemas.openxmlformats.org/officeDocument/2006/relationships/customXml" Target="../ink/ink71.xml"/><Relationship Id="rId75" Type="http://schemas.openxmlformats.org/officeDocument/2006/relationships/image" Target="../media/image107.png"/><Relationship Id="rId91" Type="http://schemas.openxmlformats.org/officeDocument/2006/relationships/image" Target="../media/image116.png"/><Relationship Id="rId96" Type="http://schemas.openxmlformats.org/officeDocument/2006/relationships/customXml" Target="../ink/ink8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5" Type="http://schemas.openxmlformats.org/officeDocument/2006/relationships/image" Target="../media/image72.svg"/><Relationship Id="rId23" Type="http://schemas.openxmlformats.org/officeDocument/2006/relationships/image" Target="../media/image80.svg"/><Relationship Id="rId28" Type="http://schemas.openxmlformats.org/officeDocument/2006/relationships/customXml" Target="../ink/ink50.xml"/><Relationship Id="rId36" Type="http://schemas.openxmlformats.org/officeDocument/2006/relationships/customXml" Target="../ink/ink54.xml"/><Relationship Id="rId49" Type="http://schemas.openxmlformats.org/officeDocument/2006/relationships/image" Target="../media/image94.png"/><Relationship Id="rId57" Type="http://schemas.openxmlformats.org/officeDocument/2006/relationships/image" Target="../media/image98.png"/><Relationship Id="rId106" Type="http://schemas.openxmlformats.org/officeDocument/2006/relationships/customXml" Target="../ink/ink87.xml"/><Relationship Id="rId10" Type="http://schemas.openxmlformats.org/officeDocument/2006/relationships/image" Target="../media/image38.png"/><Relationship Id="rId31" Type="http://schemas.openxmlformats.org/officeDocument/2006/relationships/image" Target="../media/image85.png"/><Relationship Id="rId44" Type="http://schemas.openxmlformats.org/officeDocument/2006/relationships/customXml" Target="../ink/ink58.xml"/><Relationship Id="rId52" Type="http://schemas.openxmlformats.org/officeDocument/2006/relationships/customXml" Target="../ink/ink62.xml"/><Relationship Id="rId60" Type="http://schemas.openxmlformats.org/officeDocument/2006/relationships/customXml" Target="../ink/ink66.xml"/><Relationship Id="rId65" Type="http://schemas.openxmlformats.org/officeDocument/2006/relationships/image" Target="../media/image102.png"/><Relationship Id="rId73" Type="http://schemas.openxmlformats.org/officeDocument/2006/relationships/image" Target="../media/image106.png"/><Relationship Id="rId78" Type="http://schemas.openxmlformats.org/officeDocument/2006/relationships/customXml" Target="../ink/ink75.xml"/><Relationship Id="rId81" Type="http://schemas.openxmlformats.org/officeDocument/2006/relationships/image" Target="../media/image110.png"/><Relationship Id="rId86" Type="http://schemas.openxmlformats.org/officeDocument/2006/relationships/image" Target="../media/image113.png"/><Relationship Id="rId94" Type="http://schemas.openxmlformats.org/officeDocument/2006/relationships/customXml" Target="../ink/ink82.xml"/><Relationship Id="rId99" Type="http://schemas.openxmlformats.org/officeDocument/2006/relationships/image" Target="../media/image121.svg"/><Relationship Id="rId101" Type="http://schemas.openxmlformats.org/officeDocument/2006/relationships/image" Target="../media/image122.png"/><Relationship Id="rId4" Type="http://schemas.openxmlformats.org/officeDocument/2006/relationships/image" Target="../media/image32.png"/><Relationship Id="rId9" Type="http://schemas.openxmlformats.org/officeDocument/2006/relationships/image" Target="../media/image37.svg"/><Relationship Id="rId13" Type="http://schemas.openxmlformats.org/officeDocument/2006/relationships/image" Target="../media/image41.svg"/><Relationship Id="rId18" Type="http://schemas.openxmlformats.org/officeDocument/2006/relationships/image" Target="../media/image75.png"/><Relationship Id="rId39" Type="http://schemas.openxmlformats.org/officeDocument/2006/relationships/image" Target="../media/image89.png"/><Relationship Id="rId109" Type="http://schemas.openxmlformats.org/officeDocument/2006/relationships/image" Target="../media/image126.png"/><Relationship Id="rId34" Type="http://schemas.openxmlformats.org/officeDocument/2006/relationships/customXml" Target="../ink/ink53.xml"/><Relationship Id="rId50" Type="http://schemas.openxmlformats.org/officeDocument/2006/relationships/customXml" Target="../ink/ink61.xml"/><Relationship Id="rId55" Type="http://schemas.openxmlformats.org/officeDocument/2006/relationships/image" Target="../media/image97.png"/><Relationship Id="rId76" Type="http://schemas.openxmlformats.org/officeDocument/2006/relationships/customXml" Target="../ink/ink74.xml"/><Relationship Id="rId97" Type="http://schemas.openxmlformats.org/officeDocument/2006/relationships/image" Target="../media/image119.png"/><Relationship Id="rId104" Type="http://schemas.openxmlformats.org/officeDocument/2006/relationships/customXml" Target="../ink/ink86.xml"/><Relationship Id="rId7" Type="http://schemas.openxmlformats.org/officeDocument/2006/relationships/image" Target="../media/image35.svg"/><Relationship Id="rId71" Type="http://schemas.openxmlformats.org/officeDocument/2006/relationships/image" Target="../media/image105.png"/><Relationship Id="rId92" Type="http://schemas.openxmlformats.org/officeDocument/2006/relationships/customXml" Target="../ink/ink81.xml"/><Relationship Id="rId2" Type="http://schemas.openxmlformats.org/officeDocument/2006/relationships/image" Target="../media/image30.png"/><Relationship Id="rId29" Type="http://schemas.openxmlformats.org/officeDocument/2006/relationships/image" Target="../media/image84.png"/><Relationship Id="rId24" Type="http://schemas.openxmlformats.org/officeDocument/2006/relationships/image" Target="../media/image81.png"/><Relationship Id="rId40" Type="http://schemas.openxmlformats.org/officeDocument/2006/relationships/customXml" Target="../ink/ink56.xml"/><Relationship Id="rId45" Type="http://schemas.openxmlformats.org/officeDocument/2006/relationships/image" Target="../media/image92.png"/><Relationship Id="rId66" Type="http://schemas.openxmlformats.org/officeDocument/2006/relationships/customXml" Target="../ink/ink69.xml"/><Relationship Id="rId87" Type="http://schemas.openxmlformats.org/officeDocument/2006/relationships/image" Target="../media/image114.svg"/><Relationship Id="rId61" Type="http://schemas.openxmlformats.org/officeDocument/2006/relationships/image" Target="../media/image100.png"/><Relationship Id="rId82" Type="http://schemas.openxmlformats.org/officeDocument/2006/relationships/customXml" Target="../ink/ink77.xml"/><Relationship Id="rId19" Type="http://schemas.openxmlformats.org/officeDocument/2006/relationships/image" Target="../media/image76.svg"/><Relationship Id="rId14" Type="http://schemas.openxmlformats.org/officeDocument/2006/relationships/image" Target="../media/image71.png"/><Relationship Id="rId30" Type="http://schemas.openxmlformats.org/officeDocument/2006/relationships/customXml" Target="../ink/ink51.xml"/><Relationship Id="rId35" Type="http://schemas.openxmlformats.org/officeDocument/2006/relationships/image" Target="../media/image87.png"/><Relationship Id="rId56" Type="http://schemas.openxmlformats.org/officeDocument/2006/relationships/customXml" Target="../ink/ink64.xml"/><Relationship Id="rId77" Type="http://schemas.openxmlformats.org/officeDocument/2006/relationships/image" Target="../media/image108.png"/><Relationship Id="rId100" Type="http://schemas.openxmlformats.org/officeDocument/2006/relationships/customXml" Target="../ink/ink84.xml"/><Relationship Id="rId105" Type="http://schemas.openxmlformats.org/officeDocument/2006/relationships/image" Target="../media/image124.png"/><Relationship Id="rId8" Type="http://schemas.openxmlformats.org/officeDocument/2006/relationships/image" Target="../media/image36.png"/><Relationship Id="rId51" Type="http://schemas.openxmlformats.org/officeDocument/2006/relationships/image" Target="../media/image95.png"/><Relationship Id="rId72" Type="http://schemas.openxmlformats.org/officeDocument/2006/relationships/customXml" Target="../ink/ink72.xml"/><Relationship Id="rId93" Type="http://schemas.openxmlformats.org/officeDocument/2006/relationships/image" Target="../media/image117.png"/><Relationship Id="rId98" Type="http://schemas.openxmlformats.org/officeDocument/2006/relationships/image" Target="../media/image120.png"/><Relationship Id="rId3" Type="http://schemas.openxmlformats.org/officeDocument/2006/relationships/image" Target="../media/image31.svg"/><Relationship Id="rId25" Type="http://schemas.openxmlformats.org/officeDocument/2006/relationships/image" Target="../media/image82.svg"/><Relationship Id="rId46" Type="http://schemas.openxmlformats.org/officeDocument/2006/relationships/customXml" Target="../ink/ink59.xml"/><Relationship Id="rId67" Type="http://schemas.openxmlformats.org/officeDocument/2006/relationships/image" Target="../media/image103.png"/><Relationship Id="rId20" Type="http://schemas.openxmlformats.org/officeDocument/2006/relationships/image" Target="../media/image77.png"/><Relationship Id="rId41" Type="http://schemas.openxmlformats.org/officeDocument/2006/relationships/image" Target="../media/image90.png"/><Relationship Id="rId62" Type="http://schemas.openxmlformats.org/officeDocument/2006/relationships/customXml" Target="../ink/ink67.xml"/><Relationship Id="rId83" Type="http://schemas.openxmlformats.org/officeDocument/2006/relationships/image" Target="../media/image111.png"/><Relationship Id="rId88" Type="http://schemas.openxmlformats.org/officeDocument/2006/relationships/customXml" Target="../ink/ink79.xml"/></Relationships>
</file>

<file path=ppt/slides/_rels/slide5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27.png"/><Relationship Id="rId21" Type="http://schemas.openxmlformats.org/officeDocument/2006/relationships/image" Target="../media/image78.svg"/><Relationship Id="rId42" Type="http://schemas.openxmlformats.org/officeDocument/2006/relationships/customXml" Target="../ink/ink91.xml"/><Relationship Id="rId47" Type="http://schemas.openxmlformats.org/officeDocument/2006/relationships/image" Target="../media/image143.png"/><Relationship Id="rId63" Type="http://schemas.openxmlformats.org/officeDocument/2006/relationships/image" Target="../media/image151.png"/><Relationship Id="rId68" Type="http://schemas.openxmlformats.org/officeDocument/2006/relationships/customXml" Target="../ink/ink104.xml"/><Relationship Id="rId84" Type="http://schemas.openxmlformats.org/officeDocument/2006/relationships/customXml" Target="../ink/ink112.xml"/><Relationship Id="rId89" Type="http://schemas.openxmlformats.org/officeDocument/2006/relationships/image" Target="../media/image164.png"/><Relationship Id="rId16" Type="http://schemas.openxmlformats.org/officeDocument/2006/relationships/image" Target="../media/image73.png"/><Relationship Id="rId11" Type="http://schemas.openxmlformats.org/officeDocument/2006/relationships/image" Target="../media/image39.svg"/><Relationship Id="rId32" Type="http://schemas.openxmlformats.org/officeDocument/2006/relationships/image" Target="../media/image133.png"/><Relationship Id="rId37" Type="http://schemas.openxmlformats.org/officeDocument/2006/relationships/image" Target="../media/image138.svg"/><Relationship Id="rId53" Type="http://schemas.openxmlformats.org/officeDocument/2006/relationships/image" Target="../media/image146.png"/><Relationship Id="rId58" Type="http://schemas.openxmlformats.org/officeDocument/2006/relationships/customXml" Target="../ink/ink99.xml"/><Relationship Id="rId74" Type="http://schemas.openxmlformats.org/officeDocument/2006/relationships/customXml" Target="../ink/ink107.xml"/><Relationship Id="rId79" Type="http://schemas.openxmlformats.org/officeDocument/2006/relationships/image" Target="../media/image159.png"/><Relationship Id="rId5" Type="http://schemas.openxmlformats.org/officeDocument/2006/relationships/image" Target="../media/image33.svg"/><Relationship Id="rId90" Type="http://schemas.openxmlformats.org/officeDocument/2006/relationships/customXml" Target="../ink/ink115.xml"/><Relationship Id="rId95" Type="http://schemas.openxmlformats.org/officeDocument/2006/relationships/image" Target="../media/image167.png"/><Relationship Id="rId22" Type="http://schemas.openxmlformats.org/officeDocument/2006/relationships/image" Target="../media/image79.png"/><Relationship Id="rId27" Type="http://schemas.openxmlformats.org/officeDocument/2006/relationships/image" Target="../media/image128.svg"/><Relationship Id="rId43" Type="http://schemas.openxmlformats.org/officeDocument/2006/relationships/image" Target="../media/image141.png"/><Relationship Id="rId48" Type="http://schemas.openxmlformats.org/officeDocument/2006/relationships/customXml" Target="../ink/ink94.xml"/><Relationship Id="rId64" Type="http://schemas.openxmlformats.org/officeDocument/2006/relationships/customXml" Target="../ink/ink102.xml"/><Relationship Id="rId69" Type="http://schemas.openxmlformats.org/officeDocument/2006/relationships/image" Target="../media/image154.png"/><Relationship Id="rId80" Type="http://schemas.openxmlformats.org/officeDocument/2006/relationships/customXml" Target="../ink/ink110.xml"/><Relationship Id="rId85" Type="http://schemas.openxmlformats.org/officeDocument/2006/relationships/image" Target="../media/image162.png"/><Relationship Id="rId3" Type="http://schemas.openxmlformats.org/officeDocument/2006/relationships/image" Target="../media/image31.svg"/><Relationship Id="rId12" Type="http://schemas.openxmlformats.org/officeDocument/2006/relationships/image" Target="../media/image40.png"/><Relationship Id="rId17" Type="http://schemas.openxmlformats.org/officeDocument/2006/relationships/image" Target="../media/image74.svg"/><Relationship Id="rId25" Type="http://schemas.openxmlformats.org/officeDocument/2006/relationships/image" Target="../media/image82.svg"/><Relationship Id="rId33" Type="http://schemas.openxmlformats.org/officeDocument/2006/relationships/image" Target="../media/image134.svg"/><Relationship Id="rId38" Type="http://schemas.openxmlformats.org/officeDocument/2006/relationships/customXml" Target="../ink/ink89.xml"/><Relationship Id="rId46" Type="http://schemas.openxmlformats.org/officeDocument/2006/relationships/customXml" Target="../ink/ink93.xml"/><Relationship Id="rId59" Type="http://schemas.openxmlformats.org/officeDocument/2006/relationships/image" Target="../media/image149.png"/><Relationship Id="rId67" Type="http://schemas.openxmlformats.org/officeDocument/2006/relationships/image" Target="../media/image153.png"/><Relationship Id="rId20" Type="http://schemas.openxmlformats.org/officeDocument/2006/relationships/image" Target="../media/image77.png"/><Relationship Id="rId41" Type="http://schemas.openxmlformats.org/officeDocument/2006/relationships/image" Target="../media/image140.png"/><Relationship Id="rId54" Type="http://schemas.openxmlformats.org/officeDocument/2006/relationships/customXml" Target="../ink/ink97.xml"/><Relationship Id="rId62" Type="http://schemas.openxmlformats.org/officeDocument/2006/relationships/customXml" Target="../ink/ink101.xml"/><Relationship Id="rId70" Type="http://schemas.openxmlformats.org/officeDocument/2006/relationships/customXml" Target="../ink/ink105.xml"/><Relationship Id="rId75" Type="http://schemas.openxmlformats.org/officeDocument/2006/relationships/image" Target="../media/image157.png"/><Relationship Id="rId83" Type="http://schemas.openxmlformats.org/officeDocument/2006/relationships/image" Target="../media/image161.png"/><Relationship Id="rId88" Type="http://schemas.openxmlformats.org/officeDocument/2006/relationships/customXml" Target="../ink/ink114.xml"/><Relationship Id="rId91" Type="http://schemas.openxmlformats.org/officeDocument/2006/relationships/image" Target="../media/image165.png"/><Relationship Id="rId96" Type="http://schemas.openxmlformats.org/officeDocument/2006/relationships/customXml" Target="../ink/ink1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5" Type="http://schemas.openxmlformats.org/officeDocument/2006/relationships/image" Target="../media/image72.svg"/><Relationship Id="rId23" Type="http://schemas.openxmlformats.org/officeDocument/2006/relationships/image" Target="../media/image80.svg"/><Relationship Id="rId28" Type="http://schemas.openxmlformats.org/officeDocument/2006/relationships/image" Target="../media/image129.png"/><Relationship Id="rId36" Type="http://schemas.openxmlformats.org/officeDocument/2006/relationships/image" Target="../media/image137.png"/><Relationship Id="rId49" Type="http://schemas.openxmlformats.org/officeDocument/2006/relationships/image" Target="../media/image144.png"/><Relationship Id="rId57" Type="http://schemas.openxmlformats.org/officeDocument/2006/relationships/image" Target="../media/image148.png"/><Relationship Id="rId10" Type="http://schemas.openxmlformats.org/officeDocument/2006/relationships/image" Target="../media/image38.png"/><Relationship Id="rId31" Type="http://schemas.openxmlformats.org/officeDocument/2006/relationships/image" Target="../media/image132.svg"/><Relationship Id="rId44" Type="http://schemas.openxmlformats.org/officeDocument/2006/relationships/customXml" Target="../ink/ink92.xml"/><Relationship Id="rId52" Type="http://schemas.openxmlformats.org/officeDocument/2006/relationships/customXml" Target="../ink/ink96.xml"/><Relationship Id="rId60" Type="http://schemas.openxmlformats.org/officeDocument/2006/relationships/customXml" Target="../ink/ink100.xml"/><Relationship Id="rId65" Type="http://schemas.openxmlformats.org/officeDocument/2006/relationships/image" Target="../media/image152.png"/><Relationship Id="rId73" Type="http://schemas.openxmlformats.org/officeDocument/2006/relationships/image" Target="../media/image156.png"/><Relationship Id="rId78" Type="http://schemas.openxmlformats.org/officeDocument/2006/relationships/customXml" Target="../ink/ink109.xml"/><Relationship Id="rId81" Type="http://schemas.openxmlformats.org/officeDocument/2006/relationships/image" Target="../media/image160.png"/><Relationship Id="rId86" Type="http://schemas.openxmlformats.org/officeDocument/2006/relationships/customXml" Target="../ink/ink113.xml"/><Relationship Id="rId94" Type="http://schemas.openxmlformats.org/officeDocument/2006/relationships/customXml" Target="../ink/ink117.xml"/><Relationship Id="rId4" Type="http://schemas.openxmlformats.org/officeDocument/2006/relationships/image" Target="../media/image32.png"/><Relationship Id="rId9" Type="http://schemas.openxmlformats.org/officeDocument/2006/relationships/image" Target="../media/image37.svg"/><Relationship Id="rId13" Type="http://schemas.openxmlformats.org/officeDocument/2006/relationships/image" Target="../media/image41.svg"/><Relationship Id="rId18" Type="http://schemas.openxmlformats.org/officeDocument/2006/relationships/image" Target="../media/image75.png"/><Relationship Id="rId39" Type="http://schemas.openxmlformats.org/officeDocument/2006/relationships/image" Target="../media/image139.png"/><Relationship Id="rId34" Type="http://schemas.openxmlformats.org/officeDocument/2006/relationships/image" Target="../media/image135.png"/><Relationship Id="rId50" Type="http://schemas.openxmlformats.org/officeDocument/2006/relationships/customXml" Target="../ink/ink95.xml"/><Relationship Id="rId55" Type="http://schemas.openxmlformats.org/officeDocument/2006/relationships/image" Target="../media/image147.png"/><Relationship Id="rId76" Type="http://schemas.openxmlformats.org/officeDocument/2006/relationships/customXml" Target="../ink/ink108.xml"/><Relationship Id="rId97" Type="http://schemas.openxmlformats.org/officeDocument/2006/relationships/image" Target="../media/image168.png"/><Relationship Id="rId7" Type="http://schemas.openxmlformats.org/officeDocument/2006/relationships/image" Target="../media/image35.svg"/><Relationship Id="rId71" Type="http://schemas.openxmlformats.org/officeDocument/2006/relationships/image" Target="../media/image155.png"/><Relationship Id="rId92" Type="http://schemas.openxmlformats.org/officeDocument/2006/relationships/customXml" Target="../ink/ink116.xml"/><Relationship Id="rId2" Type="http://schemas.openxmlformats.org/officeDocument/2006/relationships/image" Target="../media/image30.png"/><Relationship Id="rId29" Type="http://schemas.openxmlformats.org/officeDocument/2006/relationships/image" Target="../media/image130.svg"/><Relationship Id="rId24" Type="http://schemas.openxmlformats.org/officeDocument/2006/relationships/image" Target="../media/image81.png"/><Relationship Id="rId40" Type="http://schemas.openxmlformats.org/officeDocument/2006/relationships/customXml" Target="../ink/ink90.xml"/><Relationship Id="rId45" Type="http://schemas.openxmlformats.org/officeDocument/2006/relationships/image" Target="../media/image142.png"/><Relationship Id="rId66" Type="http://schemas.openxmlformats.org/officeDocument/2006/relationships/customXml" Target="../ink/ink103.xml"/><Relationship Id="rId87" Type="http://schemas.openxmlformats.org/officeDocument/2006/relationships/image" Target="../media/image163.png"/><Relationship Id="rId61" Type="http://schemas.openxmlformats.org/officeDocument/2006/relationships/image" Target="../media/image150.png"/><Relationship Id="rId82" Type="http://schemas.openxmlformats.org/officeDocument/2006/relationships/customXml" Target="../ink/ink111.xml"/><Relationship Id="rId19" Type="http://schemas.openxmlformats.org/officeDocument/2006/relationships/image" Target="../media/image76.svg"/><Relationship Id="rId14" Type="http://schemas.openxmlformats.org/officeDocument/2006/relationships/image" Target="../media/image71.png"/><Relationship Id="rId30" Type="http://schemas.openxmlformats.org/officeDocument/2006/relationships/image" Target="../media/image131.png"/><Relationship Id="rId35" Type="http://schemas.openxmlformats.org/officeDocument/2006/relationships/image" Target="../media/image136.svg"/><Relationship Id="rId56" Type="http://schemas.openxmlformats.org/officeDocument/2006/relationships/customXml" Target="../ink/ink98.xml"/><Relationship Id="rId77" Type="http://schemas.openxmlformats.org/officeDocument/2006/relationships/image" Target="../media/image158.png"/><Relationship Id="rId8" Type="http://schemas.openxmlformats.org/officeDocument/2006/relationships/image" Target="../media/image36.png"/><Relationship Id="rId51" Type="http://schemas.openxmlformats.org/officeDocument/2006/relationships/image" Target="../media/image145.png"/><Relationship Id="rId72" Type="http://schemas.openxmlformats.org/officeDocument/2006/relationships/customXml" Target="../ink/ink106.xml"/><Relationship Id="rId93" Type="http://schemas.openxmlformats.org/officeDocument/2006/relationships/image" Target="../media/image16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0896EE4-788C-21E3-F63E-7B6E298807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6270" y="5178349"/>
            <a:ext cx="10515600" cy="1325563"/>
          </a:xfrm>
        </p:spPr>
        <p:txBody>
          <a:bodyPr/>
          <a:lstStyle/>
          <a:p>
            <a:r>
              <a:rPr lang="de-DE" dirty="0"/>
              <a:t>Always 500 </a:t>
            </a:r>
            <a:r>
              <a:rPr lang="de-DE" dirty="0" err="1"/>
              <a:t>runs</a:t>
            </a:r>
            <a:endParaRPr lang="de-DE" dirty="0"/>
          </a:p>
        </p:txBody>
      </p:sp>
      <p:pic>
        <p:nvPicPr>
          <p:cNvPr id="22" name="Grafik 21" descr="Ein Bild, das Diagramm, Reihe, Schrift, weiß enthält.&#10;&#10;Automatisch generierte Beschreibung">
            <a:extLst>
              <a:ext uri="{FF2B5EF4-FFF2-40B4-BE49-F238E27FC236}">
                <a16:creationId xmlns:a16="http://schemas.microsoft.com/office/drawing/2014/main" id="{D4C7CD13-89F5-4E60-AD16-BDFACB2884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210464"/>
            <a:ext cx="10241931" cy="1696320"/>
          </a:xfrm>
          <a:prstGeom prst="rect">
            <a:avLst/>
          </a:prstGeom>
        </p:spPr>
      </p:pic>
      <p:grpSp>
        <p:nvGrpSpPr>
          <p:cNvPr id="33" name="Gruppieren 32">
            <a:extLst>
              <a:ext uri="{FF2B5EF4-FFF2-40B4-BE49-F238E27FC236}">
                <a16:creationId xmlns:a16="http://schemas.microsoft.com/office/drawing/2014/main" id="{111C6657-9272-F830-6223-A173F503AA3A}"/>
              </a:ext>
            </a:extLst>
          </p:cNvPr>
          <p:cNvGrpSpPr/>
          <p:nvPr/>
        </p:nvGrpSpPr>
        <p:grpSpPr>
          <a:xfrm>
            <a:off x="2092673" y="2379078"/>
            <a:ext cx="7167240" cy="2410920"/>
            <a:chOff x="2092673" y="2379078"/>
            <a:chExt cx="7167240" cy="2410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4" name="Freihand 3">
                  <a:extLst>
                    <a:ext uri="{FF2B5EF4-FFF2-40B4-BE49-F238E27FC236}">
                      <a16:creationId xmlns:a16="http://schemas.microsoft.com/office/drawing/2014/main" id="{9AB3AB73-5E73-9F12-6BCB-BED446F9027A}"/>
                    </a:ext>
                  </a:extLst>
                </p14:cNvPr>
                <p14:cNvContentPartPr/>
                <p14:nvPr/>
              </p14:nvContentPartPr>
              <p14:xfrm>
                <a:off x="3644993" y="4557078"/>
                <a:ext cx="145800" cy="195120"/>
              </p14:xfrm>
            </p:contentPart>
          </mc:Choice>
          <mc:Fallback>
            <p:pic>
              <p:nvPicPr>
                <p:cNvPr id="4" name="Freihand 3">
                  <a:extLst>
                    <a:ext uri="{FF2B5EF4-FFF2-40B4-BE49-F238E27FC236}">
                      <a16:creationId xmlns:a16="http://schemas.microsoft.com/office/drawing/2014/main" id="{9AB3AB73-5E73-9F12-6BCB-BED446F9027A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635993" y="4548438"/>
                  <a:ext cx="16344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5" name="Freihand 4">
                  <a:extLst>
                    <a:ext uri="{FF2B5EF4-FFF2-40B4-BE49-F238E27FC236}">
                      <a16:creationId xmlns:a16="http://schemas.microsoft.com/office/drawing/2014/main" id="{5F7FF22D-68B9-C331-BB85-4FD24DA8AEA0}"/>
                    </a:ext>
                  </a:extLst>
                </p14:cNvPr>
                <p14:cNvContentPartPr/>
                <p14:nvPr/>
              </p14:nvContentPartPr>
              <p14:xfrm>
                <a:off x="3903113" y="4570038"/>
                <a:ext cx="102600" cy="123480"/>
              </p14:xfrm>
            </p:contentPart>
          </mc:Choice>
          <mc:Fallback>
            <p:pic>
              <p:nvPicPr>
                <p:cNvPr id="5" name="Freihand 4">
                  <a:extLst>
                    <a:ext uri="{FF2B5EF4-FFF2-40B4-BE49-F238E27FC236}">
                      <a16:creationId xmlns:a16="http://schemas.microsoft.com/office/drawing/2014/main" id="{5F7FF22D-68B9-C331-BB85-4FD24DA8AEA0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894113" y="4561038"/>
                  <a:ext cx="12024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6" name="Freihand 5">
                  <a:extLst>
                    <a:ext uri="{FF2B5EF4-FFF2-40B4-BE49-F238E27FC236}">
                      <a16:creationId xmlns:a16="http://schemas.microsoft.com/office/drawing/2014/main" id="{DA5A5F7C-05B2-4B48-675B-CF2C77C9EA9A}"/>
                    </a:ext>
                  </a:extLst>
                </p14:cNvPr>
                <p14:cNvContentPartPr/>
                <p14:nvPr/>
              </p14:nvContentPartPr>
              <p14:xfrm>
                <a:off x="3896633" y="4549878"/>
                <a:ext cx="121320" cy="159480"/>
              </p14:xfrm>
            </p:contentPart>
          </mc:Choice>
          <mc:Fallback>
            <p:pic>
              <p:nvPicPr>
                <p:cNvPr id="6" name="Freihand 5">
                  <a:extLst>
                    <a:ext uri="{FF2B5EF4-FFF2-40B4-BE49-F238E27FC236}">
                      <a16:creationId xmlns:a16="http://schemas.microsoft.com/office/drawing/2014/main" id="{DA5A5F7C-05B2-4B48-675B-CF2C77C9EA9A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887633" y="4540878"/>
                  <a:ext cx="13896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7" name="Freihand 6">
                  <a:extLst>
                    <a:ext uri="{FF2B5EF4-FFF2-40B4-BE49-F238E27FC236}">
                      <a16:creationId xmlns:a16="http://schemas.microsoft.com/office/drawing/2014/main" id="{52AC66F8-D75D-6CB3-4227-7C2DE691AD11}"/>
                    </a:ext>
                  </a:extLst>
                </p14:cNvPr>
                <p14:cNvContentPartPr/>
                <p14:nvPr/>
              </p14:nvContentPartPr>
              <p14:xfrm>
                <a:off x="4128473" y="4406238"/>
                <a:ext cx="46440" cy="284040"/>
              </p14:xfrm>
            </p:contentPart>
          </mc:Choice>
          <mc:Fallback>
            <p:pic>
              <p:nvPicPr>
                <p:cNvPr id="7" name="Freihand 6">
                  <a:extLst>
                    <a:ext uri="{FF2B5EF4-FFF2-40B4-BE49-F238E27FC236}">
                      <a16:creationId xmlns:a16="http://schemas.microsoft.com/office/drawing/2014/main" id="{52AC66F8-D75D-6CB3-4227-7C2DE691AD11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119833" y="4397598"/>
                  <a:ext cx="6408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8" name="Freihand 7">
                  <a:extLst>
                    <a:ext uri="{FF2B5EF4-FFF2-40B4-BE49-F238E27FC236}">
                      <a16:creationId xmlns:a16="http://schemas.microsoft.com/office/drawing/2014/main" id="{2206FE3B-35FC-0E3B-5BC6-1DACE74F33E8}"/>
                    </a:ext>
                  </a:extLst>
                </p14:cNvPr>
                <p14:cNvContentPartPr/>
                <p14:nvPr/>
              </p14:nvContentPartPr>
              <p14:xfrm>
                <a:off x="4060073" y="4598118"/>
                <a:ext cx="181080" cy="18720"/>
              </p14:xfrm>
            </p:contentPart>
          </mc:Choice>
          <mc:Fallback>
            <p:pic>
              <p:nvPicPr>
                <p:cNvPr id="8" name="Freihand 7">
                  <a:extLst>
                    <a:ext uri="{FF2B5EF4-FFF2-40B4-BE49-F238E27FC236}">
                      <a16:creationId xmlns:a16="http://schemas.microsoft.com/office/drawing/2014/main" id="{2206FE3B-35FC-0E3B-5BC6-1DACE74F33E8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051433" y="4589478"/>
                  <a:ext cx="19872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9" name="Freihand 8">
                  <a:extLst>
                    <a:ext uri="{FF2B5EF4-FFF2-40B4-BE49-F238E27FC236}">
                      <a16:creationId xmlns:a16="http://schemas.microsoft.com/office/drawing/2014/main" id="{EA4D667B-C4CA-C4E7-3F92-49B93E9E618A}"/>
                    </a:ext>
                  </a:extLst>
                </p14:cNvPr>
                <p14:cNvContentPartPr/>
                <p14:nvPr/>
              </p14:nvContentPartPr>
              <p14:xfrm>
                <a:off x="4271033" y="4578318"/>
                <a:ext cx="149760" cy="145440"/>
              </p14:xfrm>
            </p:contentPart>
          </mc:Choice>
          <mc:Fallback>
            <p:pic>
              <p:nvPicPr>
                <p:cNvPr id="9" name="Freihand 8">
                  <a:extLst>
                    <a:ext uri="{FF2B5EF4-FFF2-40B4-BE49-F238E27FC236}">
                      <a16:creationId xmlns:a16="http://schemas.microsoft.com/office/drawing/2014/main" id="{EA4D667B-C4CA-C4E7-3F92-49B93E9E618A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4262393" y="4569678"/>
                  <a:ext cx="16740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0" name="Freihand 9">
                  <a:extLst>
                    <a:ext uri="{FF2B5EF4-FFF2-40B4-BE49-F238E27FC236}">
                      <a16:creationId xmlns:a16="http://schemas.microsoft.com/office/drawing/2014/main" id="{24D91658-D20A-418E-0295-CC6B52FF55E9}"/>
                    </a:ext>
                  </a:extLst>
                </p14:cNvPr>
                <p14:cNvContentPartPr/>
                <p14:nvPr/>
              </p14:nvContentPartPr>
              <p14:xfrm>
                <a:off x="4478393" y="4612518"/>
                <a:ext cx="126360" cy="92160"/>
              </p14:xfrm>
            </p:contentPart>
          </mc:Choice>
          <mc:Fallback>
            <p:pic>
              <p:nvPicPr>
                <p:cNvPr id="10" name="Freihand 9">
                  <a:extLst>
                    <a:ext uri="{FF2B5EF4-FFF2-40B4-BE49-F238E27FC236}">
                      <a16:creationId xmlns:a16="http://schemas.microsoft.com/office/drawing/2014/main" id="{24D91658-D20A-418E-0295-CC6B52FF55E9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4469753" y="4603518"/>
                  <a:ext cx="1440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1" name="Freihand 10">
                  <a:extLst>
                    <a:ext uri="{FF2B5EF4-FFF2-40B4-BE49-F238E27FC236}">
                      <a16:creationId xmlns:a16="http://schemas.microsoft.com/office/drawing/2014/main" id="{BC61AD03-EE16-13DF-63CA-743E57B7FE0B}"/>
                    </a:ext>
                  </a:extLst>
                </p14:cNvPr>
                <p14:cNvContentPartPr/>
                <p14:nvPr/>
              </p14:nvContentPartPr>
              <p14:xfrm>
                <a:off x="4664153" y="4603158"/>
                <a:ext cx="128160" cy="94320"/>
              </p14:xfrm>
            </p:contentPart>
          </mc:Choice>
          <mc:Fallback>
            <p:pic>
              <p:nvPicPr>
                <p:cNvPr id="11" name="Freihand 10">
                  <a:extLst>
                    <a:ext uri="{FF2B5EF4-FFF2-40B4-BE49-F238E27FC236}">
                      <a16:creationId xmlns:a16="http://schemas.microsoft.com/office/drawing/2014/main" id="{BC61AD03-EE16-13DF-63CA-743E57B7FE0B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4655153" y="4594518"/>
                  <a:ext cx="14580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2" name="Freihand 11">
                  <a:extLst>
                    <a:ext uri="{FF2B5EF4-FFF2-40B4-BE49-F238E27FC236}">
                      <a16:creationId xmlns:a16="http://schemas.microsoft.com/office/drawing/2014/main" id="{1207B879-22EB-9210-E338-6BA266D848FE}"/>
                    </a:ext>
                  </a:extLst>
                </p14:cNvPr>
                <p14:cNvContentPartPr/>
                <p14:nvPr/>
              </p14:nvContentPartPr>
              <p14:xfrm>
                <a:off x="4837313" y="4613238"/>
                <a:ext cx="120600" cy="89640"/>
              </p14:xfrm>
            </p:contentPart>
          </mc:Choice>
          <mc:Fallback>
            <p:pic>
              <p:nvPicPr>
                <p:cNvPr id="12" name="Freihand 11">
                  <a:extLst>
                    <a:ext uri="{FF2B5EF4-FFF2-40B4-BE49-F238E27FC236}">
                      <a16:creationId xmlns:a16="http://schemas.microsoft.com/office/drawing/2014/main" id="{1207B879-22EB-9210-E338-6BA266D848FE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4828673" y="4604598"/>
                  <a:ext cx="13824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13" name="Freihand 12">
                  <a:extLst>
                    <a:ext uri="{FF2B5EF4-FFF2-40B4-BE49-F238E27FC236}">
                      <a16:creationId xmlns:a16="http://schemas.microsoft.com/office/drawing/2014/main" id="{122ED2E0-7842-2DED-A7EA-933D7149DDE2}"/>
                    </a:ext>
                  </a:extLst>
                </p14:cNvPr>
                <p14:cNvContentPartPr/>
                <p14:nvPr/>
              </p14:nvContentPartPr>
              <p14:xfrm>
                <a:off x="5108393" y="4412358"/>
                <a:ext cx="35280" cy="377640"/>
              </p14:xfrm>
            </p:contentPart>
          </mc:Choice>
          <mc:Fallback>
            <p:pic>
              <p:nvPicPr>
                <p:cNvPr id="13" name="Freihand 12">
                  <a:extLst>
                    <a:ext uri="{FF2B5EF4-FFF2-40B4-BE49-F238E27FC236}">
                      <a16:creationId xmlns:a16="http://schemas.microsoft.com/office/drawing/2014/main" id="{122ED2E0-7842-2DED-A7EA-933D7149DDE2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5099753" y="4403718"/>
                  <a:ext cx="52920" cy="39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14" name="Freihand 13">
                  <a:extLst>
                    <a:ext uri="{FF2B5EF4-FFF2-40B4-BE49-F238E27FC236}">
                      <a16:creationId xmlns:a16="http://schemas.microsoft.com/office/drawing/2014/main" id="{B39B403D-D506-FB1E-BFB2-AA8E7F24C96C}"/>
                    </a:ext>
                  </a:extLst>
                </p14:cNvPr>
                <p14:cNvContentPartPr/>
                <p14:nvPr/>
              </p14:nvContentPartPr>
              <p14:xfrm>
                <a:off x="2161793" y="2476998"/>
                <a:ext cx="1400400" cy="1931400"/>
              </p14:xfrm>
            </p:contentPart>
          </mc:Choice>
          <mc:Fallback>
            <p:pic>
              <p:nvPicPr>
                <p:cNvPr id="14" name="Freihand 13">
                  <a:extLst>
                    <a:ext uri="{FF2B5EF4-FFF2-40B4-BE49-F238E27FC236}">
                      <a16:creationId xmlns:a16="http://schemas.microsoft.com/office/drawing/2014/main" id="{B39B403D-D506-FB1E-BFB2-AA8E7F24C96C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2152793" y="2467998"/>
                  <a:ext cx="1418040" cy="19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15" name="Freihand 14">
                  <a:extLst>
                    <a:ext uri="{FF2B5EF4-FFF2-40B4-BE49-F238E27FC236}">
                      <a16:creationId xmlns:a16="http://schemas.microsoft.com/office/drawing/2014/main" id="{E01A0E5B-E26F-F45E-579B-B48BD9B926EF}"/>
                    </a:ext>
                  </a:extLst>
                </p14:cNvPr>
                <p14:cNvContentPartPr/>
                <p14:nvPr/>
              </p14:nvContentPartPr>
              <p14:xfrm>
                <a:off x="2092673" y="2379078"/>
                <a:ext cx="266400" cy="162000"/>
              </p14:xfrm>
            </p:contentPart>
          </mc:Choice>
          <mc:Fallback>
            <p:pic>
              <p:nvPicPr>
                <p:cNvPr id="15" name="Freihand 14">
                  <a:extLst>
                    <a:ext uri="{FF2B5EF4-FFF2-40B4-BE49-F238E27FC236}">
                      <a16:creationId xmlns:a16="http://schemas.microsoft.com/office/drawing/2014/main" id="{E01A0E5B-E26F-F45E-579B-B48BD9B926EF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2083673" y="2370078"/>
                  <a:ext cx="28404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16" name="Freihand 15">
                  <a:extLst>
                    <a:ext uri="{FF2B5EF4-FFF2-40B4-BE49-F238E27FC236}">
                      <a16:creationId xmlns:a16="http://schemas.microsoft.com/office/drawing/2014/main" id="{6EC437E8-EDEE-9E02-AFE3-DBC38E6F59AE}"/>
                    </a:ext>
                  </a:extLst>
                </p14:cNvPr>
                <p14:cNvContentPartPr/>
                <p14:nvPr/>
              </p14:nvContentPartPr>
              <p14:xfrm>
                <a:off x="5614553" y="2810358"/>
                <a:ext cx="3530160" cy="1770120"/>
              </p14:xfrm>
            </p:contentPart>
          </mc:Choice>
          <mc:Fallback>
            <p:pic>
              <p:nvPicPr>
                <p:cNvPr id="16" name="Freihand 15">
                  <a:extLst>
                    <a:ext uri="{FF2B5EF4-FFF2-40B4-BE49-F238E27FC236}">
                      <a16:creationId xmlns:a16="http://schemas.microsoft.com/office/drawing/2014/main" id="{6EC437E8-EDEE-9E02-AFE3-DBC38E6F59AE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5605913" y="2801358"/>
                  <a:ext cx="3547800" cy="178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17" name="Freihand 16">
                  <a:extLst>
                    <a:ext uri="{FF2B5EF4-FFF2-40B4-BE49-F238E27FC236}">
                      <a16:creationId xmlns:a16="http://schemas.microsoft.com/office/drawing/2014/main" id="{9FA90811-74F9-CAD5-112D-9B81393353B6}"/>
                    </a:ext>
                  </a:extLst>
                </p14:cNvPr>
                <p14:cNvContentPartPr/>
                <p14:nvPr/>
              </p14:nvContentPartPr>
              <p14:xfrm>
                <a:off x="9097553" y="2693718"/>
                <a:ext cx="162360" cy="128160"/>
              </p14:xfrm>
            </p:contentPart>
          </mc:Choice>
          <mc:Fallback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9FA90811-74F9-CAD5-112D-9B81393353B6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9088553" y="2685078"/>
                  <a:ext cx="18000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18" name="Freihand 17">
                  <a:extLst>
                    <a:ext uri="{FF2B5EF4-FFF2-40B4-BE49-F238E27FC236}">
                      <a16:creationId xmlns:a16="http://schemas.microsoft.com/office/drawing/2014/main" id="{B92CE763-6F4C-C59F-7A76-404ACD42EB72}"/>
                    </a:ext>
                  </a:extLst>
                </p14:cNvPr>
                <p14:cNvContentPartPr/>
                <p14:nvPr/>
              </p14:nvContentPartPr>
              <p14:xfrm>
                <a:off x="4954673" y="3537558"/>
                <a:ext cx="10440" cy="73440"/>
              </p14:xfrm>
            </p:contentPart>
          </mc:Choice>
          <mc:Fallback>
            <p:pic>
              <p:nvPicPr>
                <p:cNvPr id="18" name="Freihand 17">
                  <a:extLst>
                    <a:ext uri="{FF2B5EF4-FFF2-40B4-BE49-F238E27FC236}">
                      <a16:creationId xmlns:a16="http://schemas.microsoft.com/office/drawing/2014/main" id="{B92CE763-6F4C-C59F-7A76-404ACD42EB72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4946033" y="3528918"/>
                  <a:ext cx="2808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19" name="Freihand 18">
                  <a:extLst>
                    <a:ext uri="{FF2B5EF4-FFF2-40B4-BE49-F238E27FC236}">
                      <a16:creationId xmlns:a16="http://schemas.microsoft.com/office/drawing/2014/main" id="{4D81A76F-234D-F02A-EA49-9C374DE4C3A8}"/>
                    </a:ext>
                  </a:extLst>
                </p14:cNvPr>
                <p14:cNvContentPartPr/>
                <p14:nvPr/>
              </p14:nvContentPartPr>
              <p14:xfrm>
                <a:off x="4944593" y="3389238"/>
                <a:ext cx="360" cy="360"/>
              </p14:xfrm>
            </p:contentPart>
          </mc:Choice>
          <mc:Fallback>
            <p:pic>
              <p:nvPicPr>
                <p:cNvPr id="19" name="Freihand 18">
                  <a:extLst>
                    <a:ext uri="{FF2B5EF4-FFF2-40B4-BE49-F238E27FC236}">
                      <a16:creationId xmlns:a16="http://schemas.microsoft.com/office/drawing/2014/main" id="{4D81A76F-234D-F02A-EA49-9C374DE4C3A8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4935953" y="3380238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20" name="Freihand 19">
                  <a:extLst>
                    <a:ext uri="{FF2B5EF4-FFF2-40B4-BE49-F238E27FC236}">
                      <a16:creationId xmlns:a16="http://schemas.microsoft.com/office/drawing/2014/main" id="{AD83F4EC-FB95-5B23-D5AE-AB5049735007}"/>
                    </a:ext>
                  </a:extLst>
                </p14:cNvPr>
                <p14:cNvContentPartPr/>
                <p14:nvPr/>
              </p14:nvContentPartPr>
              <p14:xfrm>
                <a:off x="5087153" y="3492918"/>
                <a:ext cx="127080" cy="83880"/>
              </p14:xfrm>
            </p:contentPart>
          </mc:Choice>
          <mc:Fallback>
            <p:pic>
              <p:nvPicPr>
                <p:cNvPr id="20" name="Freihand 19">
                  <a:extLst>
                    <a:ext uri="{FF2B5EF4-FFF2-40B4-BE49-F238E27FC236}">
                      <a16:creationId xmlns:a16="http://schemas.microsoft.com/office/drawing/2014/main" id="{AD83F4EC-FB95-5B23-D5AE-AB5049735007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5078513" y="3484278"/>
                  <a:ext cx="14472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21" name="Freihand 20">
                  <a:extLst>
                    <a:ext uri="{FF2B5EF4-FFF2-40B4-BE49-F238E27FC236}">
                      <a16:creationId xmlns:a16="http://schemas.microsoft.com/office/drawing/2014/main" id="{B53396C1-68A5-FA02-995A-961BC36B81B4}"/>
                    </a:ext>
                  </a:extLst>
                </p14:cNvPr>
                <p14:cNvContentPartPr/>
                <p14:nvPr/>
              </p14:nvContentPartPr>
              <p14:xfrm>
                <a:off x="5298113" y="3326598"/>
                <a:ext cx="45360" cy="235800"/>
              </p14:xfrm>
            </p:contentPart>
          </mc:Choice>
          <mc:Fallback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B53396C1-68A5-FA02-995A-961BC36B81B4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5289473" y="3317598"/>
                  <a:ext cx="6300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23" name="Freihand 22">
                  <a:extLst>
                    <a:ext uri="{FF2B5EF4-FFF2-40B4-BE49-F238E27FC236}">
                      <a16:creationId xmlns:a16="http://schemas.microsoft.com/office/drawing/2014/main" id="{D9725967-6805-C602-36EF-419D64963154}"/>
                    </a:ext>
                  </a:extLst>
                </p14:cNvPr>
                <p14:cNvContentPartPr/>
                <p14:nvPr/>
              </p14:nvContentPartPr>
              <p14:xfrm>
                <a:off x="5266793" y="3496158"/>
                <a:ext cx="93600" cy="10440"/>
              </p14:xfrm>
            </p:contentPart>
          </mc:Choice>
          <mc:Fallback>
            <p:pic>
              <p:nvPicPr>
                <p:cNvPr id="23" name="Freihand 22">
                  <a:extLst>
                    <a:ext uri="{FF2B5EF4-FFF2-40B4-BE49-F238E27FC236}">
                      <a16:creationId xmlns:a16="http://schemas.microsoft.com/office/drawing/2014/main" id="{D9725967-6805-C602-36EF-419D64963154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5257793" y="3487518"/>
                  <a:ext cx="11124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24" name="Freihand 23">
                  <a:extLst>
                    <a:ext uri="{FF2B5EF4-FFF2-40B4-BE49-F238E27FC236}">
                      <a16:creationId xmlns:a16="http://schemas.microsoft.com/office/drawing/2014/main" id="{11F293AB-93EE-C5B6-C3E0-7E63EDB2B845}"/>
                    </a:ext>
                  </a:extLst>
                </p14:cNvPr>
                <p14:cNvContentPartPr/>
                <p14:nvPr/>
              </p14:nvContentPartPr>
              <p14:xfrm>
                <a:off x="5448233" y="3475278"/>
                <a:ext cx="96120" cy="97200"/>
              </p14:xfrm>
            </p:contentPart>
          </mc:Choice>
          <mc:Fallback>
            <p:pic>
              <p:nvPicPr>
                <p:cNvPr id="24" name="Freihand 23">
                  <a:extLst>
                    <a:ext uri="{FF2B5EF4-FFF2-40B4-BE49-F238E27FC236}">
                      <a16:creationId xmlns:a16="http://schemas.microsoft.com/office/drawing/2014/main" id="{11F293AB-93EE-C5B6-C3E0-7E63EDB2B845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5439233" y="3466278"/>
                  <a:ext cx="11376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25" name="Freihand 24">
                  <a:extLst>
                    <a:ext uri="{FF2B5EF4-FFF2-40B4-BE49-F238E27FC236}">
                      <a16:creationId xmlns:a16="http://schemas.microsoft.com/office/drawing/2014/main" id="{93AC22B0-A271-6282-8E8C-B30D7DEE0873}"/>
                    </a:ext>
                  </a:extLst>
                </p14:cNvPr>
                <p14:cNvContentPartPr/>
                <p14:nvPr/>
              </p14:nvContentPartPr>
              <p14:xfrm>
                <a:off x="5629313" y="3490038"/>
                <a:ext cx="121680" cy="81360"/>
              </p14:xfrm>
            </p:contentPart>
          </mc:Choice>
          <mc:Fallback>
            <p:pic>
              <p:nvPicPr>
                <p:cNvPr id="25" name="Freihand 24">
                  <a:extLst>
                    <a:ext uri="{FF2B5EF4-FFF2-40B4-BE49-F238E27FC236}">
                      <a16:creationId xmlns:a16="http://schemas.microsoft.com/office/drawing/2014/main" id="{93AC22B0-A271-6282-8E8C-B30D7DEE0873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5620313" y="3481398"/>
                  <a:ext cx="13932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26" name="Freihand 25">
                  <a:extLst>
                    <a:ext uri="{FF2B5EF4-FFF2-40B4-BE49-F238E27FC236}">
                      <a16:creationId xmlns:a16="http://schemas.microsoft.com/office/drawing/2014/main" id="{2273D000-1193-1ABD-A335-46E1E210FA22}"/>
                    </a:ext>
                  </a:extLst>
                </p14:cNvPr>
                <p14:cNvContentPartPr/>
                <p14:nvPr/>
              </p14:nvContentPartPr>
              <p14:xfrm>
                <a:off x="5786273" y="3507318"/>
                <a:ext cx="143280" cy="43560"/>
              </p14:xfrm>
            </p:contentPart>
          </mc:Choice>
          <mc:Fallback>
            <p:pic>
              <p:nvPicPr>
                <p:cNvPr id="26" name="Freihand 25">
                  <a:extLst>
                    <a:ext uri="{FF2B5EF4-FFF2-40B4-BE49-F238E27FC236}">
                      <a16:creationId xmlns:a16="http://schemas.microsoft.com/office/drawing/2014/main" id="{2273D000-1193-1ABD-A335-46E1E210FA22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5777633" y="3498318"/>
                  <a:ext cx="16092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27" name="Freihand 26">
                  <a:extLst>
                    <a:ext uri="{FF2B5EF4-FFF2-40B4-BE49-F238E27FC236}">
                      <a16:creationId xmlns:a16="http://schemas.microsoft.com/office/drawing/2014/main" id="{D01A1559-AB27-E044-60BA-7542E43424BE}"/>
                    </a:ext>
                  </a:extLst>
                </p14:cNvPr>
                <p14:cNvContentPartPr/>
                <p14:nvPr/>
              </p14:nvContentPartPr>
              <p14:xfrm>
                <a:off x="5991473" y="3509478"/>
                <a:ext cx="125280" cy="52200"/>
              </p14:xfrm>
            </p:contentPart>
          </mc:Choice>
          <mc:Fallback>
            <p:pic>
              <p:nvPicPr>
                <p:cNvPr id="27" name="Freihand 26">
                  <a:extLst>
                    <a:ext uri="{FF2B5EF4-FFF2-40B4-BE49-F238E27FC236}">
                      <a16:creationId xmlns:a16="http://schemas.microsoft.com/office/drawing/2014/main" id="{D01A1559-AB27-E044-60BA-7542E43424BE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5982473" y="3500478"/>
                  <a:ext cx="14292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28" name="Freihand 27">
                  <a:extLst>
                    <a:ext uri="{FF2B5EF4-FFF2-40B4-BE49-F238E27FC236}">
                      <a16:creationId xmlns:a16="http://schemas.microsoft.com/office/drawing/2014/main" id="{2B79FACC-DDA4-4F9A-733E-2D949710594B}"/>
                    </a:ext>
                  </a:extLst>
                </p14:cNvPr>
                <p14:cNvContentPartPr/>
                <p14:nvPr/>
              </p14:nvContentPartPr>
              <p14:xfrm>
                <a:off x="6195953" y="3347838"/>
                <a:ext cx="46440" cy="273960"/>
              </p14:xfrm>
            </p:contentPart>
          </mc:Choice>
          <mc:Fallback>
            <p:pic>
              <p:nvPicPr>
                <p:cNvPr id="28" name="Freihand 27">
                  <a:extLst>
                    <a:ext uri="{FF2B5EF4-FFF2-40B4-BE49-F238E27FC236}">
                      <a16:creationId xmlns:a16="http://schemas.microsoft.com/office/drawing/2014/main" id="{2B79FACC-DDA4-4F9A-733E-2D949710594B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6186953" y="3338838"/>
                  <a:ext cx="64080" cy="29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29" name="Freihand 28">
                  <a:extLst>
                    <a:ext uri="{FF2B5EF4-FFF2-40B4-BE49-F238E27FC236}">
                      <a16:creationId xmlns:a16="http://schemas.microsoft.com/office/drawing/2014/main" id="{F169AC24-5E84-B8BD-C3F1-588932AA435C}"/>
                    </a:ext>
                  </a:extLst>
                </p14:cNvPr>
                <p14:cNvContentPartPr/>
                <p14:nvPr/>
              </p14:nvContentPartPr>
              <p14:xfrm>
                <a:off x="3926873" y="2694078"/>
                <a:ext cx="827280" cy="893520"/>
              </p14:xfrm>
            </p:contentPart>
          </mc:Choice>
          <mc:Fallback>
            <p:pic>
              <p:nvPicPr>
                <p:cNvPr id="29" name="Freihand 28">
                  <a:extLst>
                    <a:ext uri="{FF2B5EF4-FFF2-40B4-BE49-F238E27FC236}">
                      <a16:creationId xmlns:a16="http://schemas.microsoft.com/office/drawing/2014/main" id="{F169AC24-5E84-B8BD-C3F1-588932AA435C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3918233" y="2685438"/>
                  <a:ext cx="844920" cy="91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30" name="Freihand 29">
                  <a:extLst>
                    <a:ext uri="{FF2B5EF4-FFF2-40B4-BE49-F238E27FC236}">
                      <a16:creationId xmlns:a16="http://schemas.microsoft.com/office/drawing/2014/main" id="{25EFA2B1-E790-A107-396A-BBF028DF2F5F}"/>
                    </a:ext>
                  </a:extLst>
                </p14:cNvPr>
                <p14:cNvContentPartPr/>
                <p14:nvPr/>
              </p14:nvContentPartPr>
              <p14:xfrm>
                <a:off x="3853793" y="2636838"/>
                <a:ext cx="216000" cy="93960"/>
              </p14:xfrm>
            </p:contentPart>
          </mc:Choice>
          <mc:Fallback>
            <p:pic>
              <p:nvPicPr>
                <p:cNvPr id="30" name="Freihand 29">
                  <a:extLst>
                    <a:ext uri="{FF2B5EF4-FFF2-40B4-BE49-F238E27FC236}">
                      <a16:creationId xmlns:a16="http://schemas.microsoft.com/office/drawing/2014/main" id="{25EFA2B1-E790-A107-396A-BBF028DF2F5F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3844793" y="2628198"/>
                  <a:ext cx="23364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31" name="Freihand 30">
                  <a:extLst>
                    <a:ext uri="{FF2B5EF4-FFF2-40B4-BE49-F238E27FC236}">
                      <a16:creationId xmlns:a16="http://schemas.microsoft.com/office/drawing/2014/main" id="{03CCDAC0-A24F-E933-94E6-F5021A61C501}"/>
                    </a:ext>
                  </a:extLst>
                </p14:cNvPr>
                <p14:cNvContentPartPr/>
                <p14:nvPr/>
              </p14:nvContentPartPr>
              <p14:xfrm>
                <a:off x="6548393" y="2752758"/>
                <a:ext cx="715320" cy="691200"/>
              </p14:xfrm>
            </p:contentPart>
          </mc:Choice>
          <mc:Fallback>
            <p:pic>
              <p:nvPicPr>
                <p:cNvPr id="31" name="Freihand 30">
                  <a:extLst>
                    <a:ext uri="{FF2B5EF4-FFF2-40B4-BE49-F238E27FC236}">
                      <a16:creationId xmlns:a16="http://schemas.microsoft.com/office/drawing/2014/main" id="{03CCDAC0-A24F-E933-94E6-F5021A61C501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6539753" y="2743758"/>
                  <a:ext cx="732960" cy="70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32" name="Freihand 31">
                  <a:extLst>
                    <a:ext uri="{FF2B5EF4-FFF2-40B4-BE49-F238E27FC236}">
                      <a16:creationId xmlns:a16="http://schemas.microsoft.com/office/drawing/2014/main" id="{BF337EE0-FFBF-816A-125D-5E4001EF6CE8}"/>
                    </a:ext>
                  </a:extLst>
                </p14:cNvPr>
                <p14:cNvContentPartPr/>
                <p14:nvPr/>
              </p14:nvContentPartPr>
              <p14:xfrm>
                <a:off x="7236713" y="2680038"/>
                <a:ext cx="187920" cy="106560"/>
              </p14:xfrm>
            </p:contentPart>
          </mc:Choice>
          <mc:Fallback>
            <p:pic>
              <p:nvPicPr>
                <p:cNvPr id="32" name="Freihand 31">
                  <a:extLst>
                    <a:ext uri="{FF2B5EF4-FFF2-40B4-BE49-F238E27FC236}">
                      <a16:creationId xmlns:a16="http://schemas.microsoft.com/office/drawing/2014/main" id="{BF337EE0-FFBF-816A-125D-5E4001EF6CE8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7227713" y="2671038"/>
                  <a:ext cx="205560" cy="1242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9638671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480EFE-3C6B-3D0C-E543-D6DB8446B2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20005"/>
            <a:ext cx="10515600" cy="1325563"/>
          </a:xfrm>
        </p:spPr>
        <p:txBody>
          <a:bodyPr/>
          <a:lstStyle/>
          <a:p>
            <a:r>
              <a:rPr lang="de-DE" dirty="0"/>
              <a:t>2 </a:t>
            </a:r>
            <a:r>
              <a:rPr lang="de-DE" dirty="0" err="1"/>
              <a:t>bits</a:t>
            </a:r>
            <a:r>
              <a:rPr lang="de-DE" dirty="0"/>
              <a:t> (</a:t>
            </a:r>
            <a:r>
              <a:rPr lang="de-DE" dirty="0" err="1"/>
              <a:t>balanced</a:t>
            </a:r>
            <a:r>
              <a:rPr lang="de-DE" dirty="0"/>
              <a:t>)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4FC2AA08-BA7A-F4D2-08B6-7080036B75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8095" y="1390227"/>
            <a:ext cx="3601835" cy="2704309"/>
          </a:xfr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B9DF9AA6-FF69-704E-32DA-1A913C70A9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17583" y="1390228"/>
            <a:ext cx="3601836" cy="2704311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4B2EB5DE-CED6-778B-3C81-9834F26270B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619418" y="1390227"/>
            <a:ext cx="3601835" cy="2704309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4D718FBD-5563-6E54-C72C-4F1E20AA6C02}"/>
              </a:ext>
            </a:extLst>
          </p:cNvPr>
          <p:cNvSpPr txBox="1"/>
          <p:nvPr/>
        </p:nvSpPr>
        <p:spPr>
          <a:xfrm>
            <a:off x="0" y="5119642"/>
            <a:ext cx="1017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Target: 2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71BB0228-3030-BB22-3849-E623C90AF49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388095" y="4056625"/>
            <a:ext cx="3601836" cy="2704311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048A107B-83F7-958B-FDE4-955838F66F4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17579" y="4056627"/>
            <a:ext cx="3601837" cy="2704310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A74573F8-5839-BA39-7865-6B0333A27EB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619416" y="4056626"/>
            <a:ext cx="3601837" cy="2704311"/>
          </a:xfrm>
          <a:prstGeom prst="rect">
            <a:avLst/>
          </a:prstGeom>
        </p:spPr>
      </p:pic>
      <p:sp>
        <p:nvSpPr>
          <p:cNvPr id="17" name="Textfeld 16">
            <a:extLst>
              <a:ext uri="{FF2B5EF4-FFF2-40B4-BE49-F238E27FC236}">
                <a16:creationId xmlns:a16="http://schemas.microsoft.com/office/drawing/2014/main" id="{91F37767-8656-501B-F9CE-1BC13B2BF0C8}"/>
              </a:ext>
            </a:extLst>
          </p:cNvPr>
          <p:cNvSpPr txBox="1"/>
          <p:nvPr/>
        </p:nvSpPr>
        <p:spPr>
          <a:xfrm>
            <a:off x="0" y="2971122"/>
            <a:ext cx="1017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Target: 1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BA2F46F3-9154-A0E5-05E7-F33C9A8ACD56}"/>
              </a:ext>
            </a:extLst>
          </p:cNvPr>
          <p:cNvSpPr txBox="1"/>
          <p:nvPr/>
        </p:nvSpPr>
        <p:spPr>
          <a:xfrm>
            <a:off x="2440028" y="1020895"/>
            <a:ext cx="756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bitflip</a:t>
            </a:r>
            <a:endParaRPr lang="de-DE" dirty="0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A0AB79D8-DC0D-0A72-D1AD-F54C6CB87BF6}"/>
              </a:ext>
            </a:extLst>
          </p:cNvPr>
          <p:cNvSpPr txBox="1"/>
          <p:nvPr/>
        </p:nvSpPr>
        <p:spPr>
          <a:xfrm>
            <a:off x="5864735" y="1020892"/>
            <a:ext cx="1111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phaseflip</a:t>
            </a:r>
            <a:endParaRPr lang="de-DE" dirty="0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357DBDD5-F3ED-B0D1-FC8C-8E52DA103455}"/>
              </a:ext>
            </a:extLst>
          </p:cNvPr>
          <p:cNvSpPr txBox="1"/>
          <p:nvPr/>
        </p:nvSpPr>
        <p:spPr>
          <a:xfrm>
            <a:off x="9651845" y="827388"/>
            <a:ext cx="10743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/>
              <a:t>amplitue</a:t>
            </a:r>
            <a:br>
              <a:rPr lang="de-DE" dirty="0"/>
            </a:br>
            <a:r>
              <a:rPr lang="de-DE" dirty="0" err="1"/>
              <a:t>damping</a:t>
            </a:r>
            <a:endParaRPr lang="de-DE" dirty="0"/>
          </a:p>
        </p:txBody>
      </p:sp>
      <p:grpSp>
        <p:nvGrpSpPr>
          <p:cNvPr id="55" name="Gruppieren 54">
            <a:extLst>
              <a:ext uri="{FF2B5EF4-FFF2-40B4-BE49-F238E27FC236}">
                <a16:creationId xmlns:a16="http://schemas.microsoft.com/office/drawing/2014/main" id="{9767B614-9959-B02A-C196-6C607967FA1C}"/>
              </a:ext>
            </a:extLst>
          </p:cNvPr>
          <p:cNvGrpSpPr/>
          <p:nvPr/>
        </p:nvGrpSpPr>
        <p:grpSpPr>
          <a:xfrm>
            <a:off x="3234610" y="4927680"/>
            <a:ext cx="847800" cy="165240"/>
            <a:chOff x="3234610" y="4927680"/>
            <a:chExt cx="847800" cy="165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34" name="Freihand 33">
                  <a:extLst>
                    <a:ext uri="{FF2B5EF4-FFF2-40B4-BE49-F238E27FC236}">
                      <a16:creationId xmlns:a16="http://schemas.microsoft.com/office/drawing/2014/main" id="{E4BC96A9-D004-AC7C-099D-7C2CE5AE06B9}"/>
                    </a:ext>
                  </a:extLst>
                </p14:cNvPr>
                <p14:cNvContentPartPr/>
                <p14:nvPr/>
              </p14:nvContentPartPr>
              <p14:xfrm>
                <a:off x="3234610" y="5020920"/>
                <a:ext cx="68400" cy="66240"/>
              </p14:xfrm>
            </p:contentPart>
          </mc:Choice>
          <mc:Fallback>
            <p:pic>
              <p:nvPicPr>
                <p:cNvPr id="34" name="Freihand 33">
                  <a:extLst>
                    <a:ext uri="{FF2B5EF4-FFF2-40B4-BE49-F238E27FC236}">
                      <a16:creationId xmlns:a16="http://schemas.microsoft.com/office/drawing/2014/main" id="{E4BC96A9-D004-AC7C-099D-7C2CE5AE06B9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225970" y="5011920"/>
                  <a:ext cx="8604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35" name="Freihand 34">
                  <a:extLst>
                    <a:ext uri="{FF2B5EF4-FFF2-40B4-BE49-F238E27FC236}">
                      <a16:creationId xmlns:a16="http://schemas.microsoft.com/office/drawing/2014/main" id="{CDEF995E-B9D6-6658-4D10-34128675A4B3}"/>
                    </a:ext>
                  </a:extLst>
                </p14:cNvPr>
                <p14:cNvContentPartPr/>
                <p14:nvPr/>
              </p14:nvContentPartPr>
              <p14:xfrm>
                <a:off x="3352330" y="5005080"/>
                <a:ext cx="63000" cy="49320"/>
              </p14:xfrm>
            </p:contentPart>
          </mc:Choice>
          <mc:Fallback>
            <p:pic>
              <p:nvPicPr>
                <p:cNvPr id="35" name="Freihand 34">
                  <a:extLst>
                    <a:ext uri="{FF2B5EF4-FFF2-40B4-BE49-F238E27FC236}">
                      <a16:creationId xmlns:a16="http://schemas.microsoft.com/office/drawing/2014/main" id="{CDEF995E-B9D6-6658-4D10-34128675A4B3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343330" y="4996440"/>
                  <a:ext cx="8064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36" name="Freihand 35">
                  <a:extLst>
                    <a:ext uri="{FF2B5EF4-FFF2-40B4-BE49-F238E27FC236}">
                      <a16:creationId xmlns:a16="http://schemas.microsoft.com/office/drawing/2014/main" id="{7F64EA04-C8CF-9903-8A4F-319439EF6CC8}"/>
                    </a:ext>
                  </a:extLst>
                </p14:cNvPr>
                <p14:cNvContentPartPr/>
                <p14:nvPr/>
              </p14:nvContentPartPr>
              <p14:xfrm>
                <a:off x="3357010" y="4995000"/>
                <a:ext cx="61560" cy="84960"/>
              </p14:xfrm>
            </p:contentPart>
          </mc:Choice>
          <mc:Fallback>
            <p:pic>
              <p:nvPicPr>
                <p:cNvPr id="36" name="Freihand 35">
                  <a:extLst>
                    <a:ext uri="{FF2B5EF4-FFF2-40B4-BE49-F238E27FC236}">
                      <a16:creationId xmlns:a16="http://schemas.microsoft.com/office/drawing/2014/main" id="{7F64EA04-C8CF-9903-8A4F-319439EF6CC8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348010" y="4986000"/>
                  <a:ext cx="7920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37" name="Freihand 36">
                  <a:extLst>
                    <a:ext uri="{FF2B5EF4-FFF2-40B4-BE49-F238E27FC236}">
                      <a16:creationId xmlns:a16="http://schemas.microsoft.com/office/drawing/2014/main" id="{F6827C4E-15EE-BF60-4FED-A26CF4834532}"/>
                    </a:ext>
                  </a:extLst>
                </p14:cNvPr>
                <p14:cNvContentPartPr/>
                <p14:nvPr/>
              </p14:nvContentPartPr>
              <p14:xfrm>
                <a:off x="3471490" y="4927680"/>
                <a:ext cx="39240" cy="142560"/>
              </p14:xfrm>
            </p:contentPart>
          </mc:Choice>
          <mc:Fallback>
            <p:pic>
              <p:nvPicPr>
                <p:cNvPr id="37" name="Freihand 36">
                  <a:extLst>
                    <a:ext uri="{FF2B5EF4-FFF2-40B4-BE49-F238E27FC236}">
                      <a16:creationId xmlns:a16="http://schemas.microsoft.com/office/drawing/2014/main" id="{F6827C4E-15EE-BF60-4FED-A26CF4834532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462490" y="4918680"/>
                  <a:ext cx="5688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38" name="Freihand 37">
                  <a:extLst>
                    <a:ext uri="{FF2B5EF4-FFF2-40B4-BE49-F238E27FC236}">
                      <a16:creationId xmlns:a16="http://schemas.microsoft.com/office/drawing/2014/main" id="{5F284E03-4550-CAA9-5E9E-5AEC43247292}"/>
                    </a:ext>
                  </a:extLst>
                </p14:cNvPr>
                <p14:cNvContentPartPr/>
                <p14:nvPr/>
              </p14:nvContentPartPr>
              <p14:xfrm>
                <a:off x="3466090" y="5018400"/>
                <a:ext cx="70560" cy="10800"/>
              </p14:xfrm>
            </p:contentPart>
          </mc:Choice>
          <mc:Fallback>
            <p:pic>
              <p:nvPicPr>
                <p:cNvPr id="38" name="Freihand 37">
                  <a:extLst>
                    <a:ext uri="{FF2B5EF4-FFF2-40B4-BE49-F238E27FC236}">
                      <a16:creationId xmlns:a16="http://schemas.microsoft.com/office/drawing/2014/main" id="{5F284E03-4550-CAA9-5E9E-5AEC43247292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457090" y="5009400"/>
                  <a:ext cx="8820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39" name="Freihand 38">
                  <a:extLst>
                    <a:ext uri="{FF2B5EF4-FFF2-40B4-BE49-F238E27FC236}">
                      <a16:creationId xmlns:a16="http://schemas.microsoft.com/office/drawing/2014/main" id="{760F0565-7972-3665-7D5D-08F75976864B}"/>
                    </a:ext>
                  </a:extLst>
                </p14:cNvPr>
                <p14:cNvContentPartPr/>
                <p14:nvPr/>
              </p14:nvContentPartPr>
              <p14:xfrm>
                <a:off x="3569050" y="5008320"/>
                <a:ext cx="60120" cy="75600"/>
              </p14:xfrm>
            </p:contentPart>
          </mc:Choice>
          <mc:Fallback>
            <p:pic>
              <p:nvPicPr>
                <p:cNvPr id="39" name="Freihand 38">
                  <a:extLst>
                    <a:ext uri="{FF2B5EF4-FFF2-40B4-BE49-F238E27FC236}">
                      <a16:creationId xmlns:a16="http://schemas.microsoft.com/office/drawing/2014/main" id="{760F0565-7972-3665-7D5D-08F75976864B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560410" y="4999320"/>
                  <a:ext cx="7776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40" name="Freihand 39">
                  <a:extLst>
                    <a:ext uri="{FF2B5EF4-FFF2-40B4-BE49-F238E27FC236}">
                      <a16:creationId xmlns:a16="http://schemas.microsoft.com/office/drawing/2014/main" id="{B4C989C8-8764-1676-E5B3-15D3751DC622}"/>
                    </a:ext>
                  </a:extLst>
                </p14:cNvPr>
                <p14:cNvContentPartPr/>
                <p14:nvPr/>
              </p14:nvContentPartPr>
              <p14:xfrm>
                <a:off x="3687490" y="5024880"/>
                <a:ext cx="90720" cy="58320"/>
              </p14:xfrm>
            </p:contentPart>
          </mc:Choice>
          <mc:Fallback>
            <p:pic>
              <p:nvPicPr>
                <p:cNvPr id="40" name="Freihand 39">
                  <a:extLst>
                    <a:ext uri="{FF2B5EF4-FFF2-40B4-BE49-F238E27FC236}">
                      <a16:creationId xmlns:a16="http://schemas.microsoft.com/office/drawing/2014/main" id="{B4C989C8-8764-1676-E5B3-15D3751DC622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678490" y="5016240"/>
                  <a:ext cx="10836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41" name="Freihand 40">
                  <a:extLst>
                    <a:ext uri="{FF2B5EF4-FFF2-40B4-BE49-F238E27FC236}">
                      <a16:creationId xmlns:a16="http://schemas.microsoft.com/office/drawing/2014/main" id="{603DAEEC-6C4B-F302-6CA4-1BEAD797D091}"/>
                    </a:ext>
                  </a:extLst>
                </p14:cNvPr>
                <p14:cNvContentPartPr/>
                <p14:nvPr/>
              </p14:nvContentPartPr>
              <p14:xfrm>
                <a:off x="3796210" y="5036400"/>
                <a:ext cx="83520" cy="41400"/>
              </p14:xfrm>
            </p:contentPart>
          </mc:Choice>
          <mc:Fallback>
            <p:pic>
              <p:nvPicPr>
                <p:cNvPr id="41" name="Freihand 40">
                  <a:extLst>
                    <a:ext uri="{FF2B5EF4-FFF2-40B4-BE49-F238E27FC236}">
                      <a16:creationId xmlns:a16="http://schemas.microsoft.com/office/drawing/2014/main" id="{603DAEEC-6C4B-F302-6CA4-1BEAD797D091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787570" y="5027400"/>
                  <a:ext cx="10116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42" name="Freihand 41">
                  <a:extLst>
                    <a:ext uri="{FF2B5EF4-FFF2-40B4-BE49-F238E27FC236}">
                      <a16:creationId xmlns:a16="http://schemas.microsoft.com/office/drawing/2014/main" id="{4AB9ABCC-8C99-5ECE-387C-DAD4A8EB44D1}"/>
                    </a:ext>
                  </a:extLst>
                </p14:cNvPr>
                <p14:cNvContentPartPr/>
                <p14:nvPr/>
              </p14:nvContentPartPr>
              <p14:xfrm>
                <a:off x="3917530" y="5031360"/>
                <a:ext cx="61920" cy="50760"/>
              </p14:xfrm>
            </p:contentPart>
          </mc:Choice>
          <mc:Fallback>
            <p:pic>
              <p:nvPicPr>
                <p:cNvPr id="42" name="Freihand 41">
                  <a:extLst>
                    <a:ext uri="{FF2B5EF4-FFF2-40B4-BE49-F238E27FC236}">
                      <a16:creationId xmlns:a16="http://schemas.microsoft.com/office/drawing/2014/main" id="{4AB9ABCC-8C99-5ECE-387C-DAD4A8EB44D1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908530" y="5022360"/>
                  <a:ext cx="7956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43" name="Freihand 42">
                  <a:extLst>
                    <a:ext uri="{FF2B5EF4-FFF2-40B4-BE49-F238E27FC236}">
                      <a16:creationId xmlns:a16="http://schemas.microsoft.com/office/drawing/2014/main" id="{4F07B0B8-4818-4705-C23A-80B8DA9E3FF5}"/>
                    </a:ext>
                  </a:extLst>
                </p14:cNvPr>
                <p14:cNvContentPartPr/>
                <p14:nvPr/>
              </p14:nvContentPartPr>
              <p14:xfrm>
                <a:off x="4047490" y="4939200"/>
                <a:ext cx="34920" cy="153720"/>
              </p14:xfrm>
            </p:contentPart>
          </mc:Choice>
          <mc:Fallback>
            <p:pic>
              <p:nvPicPr>
                <p:cNvPr id="43" name="Freihand 42">
                  <a:extLst>
                    <a:ext uri="{FF2B5EF4-FFF2-40B4-BE49-F238E27FC236}">
                      <a16:creationId xmlns:a16="http://schemas.microsoft.com/office/drawing/2014/main" id="{4F07B0B8-4818-4705-C23A-80B8DA9E3FF5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038490" y="4930200"/>
                  <a:ext cx="52560" cy="171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4" name="Gruppieren 53">
            <a:extLst>
              <a:ext uri="{FF2B5EF4-FFF2-40B4-BE49-F238E27FC236}">
                <a16:creationId xmlns:a16="http://schemas.microsoft.com/office/drawing/2014/main" id="{1B7F0E1D-5158-CE32-1CAA-E09AA53F8AF4}"/>
              </a:ext>
            </a:extLst>
          </p:cNvPr>
          <p:cNvGrpSpPr/>
          <p:nvPr/>
        </p:nvGrpSpPr>
        <p:grpSpPr>
          <a:xfrm>
            <a:off x="6852250" y="4960440"/>
            <a:ext cx="832680" cy="205920"/>
            <a:chOff x="6852250" y="4960440"/>
            <a:chExt cx="832680" cy="205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44" name="Freihand 43">
                  <a:extLst>
                    <a:ext uri="{FF2B5EF4-FFF2-40B4-BE49-F238E27FC236}">
                      <a16:creationId xmlns:a16="http://schemas.microsoft.com/office/drawing/2014/main" id="{5BD227CF-828D-05C7-103F-7967DA220DCC}"/>
                    </a:ext>
                  </a:extLst>
                </p14:cNvPr>
                <p14:cNvContentPartPr/>
                <p14:nvPr/>
              </p14:nvContentPartPr>
              <p14:xfrm>
                <a:off x="6852250" y="5087160"/>
                <a:ext cx="360" cy="25200"/>
              </p14:xfrm>
            </p:contentPart>
          </mc:Choice>
          <mc:Fallback>
            <p:pic>
              <p:nvPicPr>
                <p:cNvPr id="44" name="Freihand 43">
                  <a:extLst>
                    <a:ext uri="{FF2B5EF4-FFF2-40B4-BE49-F238E27FC236}">
                      <a16:creationId xmlns:a16="http://schemas.microsoft.com/office/drawing/2014/main" id="{5BD227CF-828D-05C7-103F-7967DA220DCC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843610" y="5078160"/>
                  <a:ext cx="1800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45" name="Freihand 44">
                  <a:extLst>
                    <a:ext uri="{FF2B5EF4-FFF2-40B4-BE49-F238E27FC236}">
                      <a16:creationId xmlns:a16="http://schemas.microsoft.com/office/drawing/2014/main" id="{0FD7057C-F52E-5A7B-E408-F1EA7FE916E7}"/>
                    </a:ext>
                  </a:extLst>
                </p14:cNvPr>
                <p14:cNvContentPartPr/>
                <p14:nvPr/>
              </p14:nvContentPartPr>
              <p14:xfrm>
                <a:off x="6856210" y="4981680"/>
                <a:ext cx="32400" cy="12600"/>
              </p14:xfrm>
            </p:contentPart>
          </mc:Choice>
          <mc:Fallback>
            <p:pic>
              <p:nvPicPr>
                <p:cNvPr id="45" name="Freihand 44">
                  <a:extLst>
                    <a:ext uri="{FF2B5EF4-FFF2-40B4-BE49-F238E27FC236}">
                      <a16:creationId xmlns:a16="http://schemas.microsoft.com/office/drawing/2014/main" id="{0FD7057C-F52E-5A7B-E408-F1EA7FE916E7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847210" y="4973040"/>
                  <a:ext cx="5004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46" name="Freihand 45">
                  <a:extLst>
                    <a:ext uri="{FF2B5EF4-FFF2-40B4-BE49-F238E27FC236}">
                      <a16:creationId xmlns:a16="http://schemas.microsoft.com/office/drawing/2014/main" id="{F3A6CBB9-3AFD-5B2A-77DD-F99A3DE967D7}"/>
                    </a:ext>
                  </a:extLst>
                </p14:cNvPr>
                <p14:cNvContentPartPr/>
                <p14:nvPr/>
              </p14:nvContentPartPr>
              <p14:xfrm>
                <a:off x="6929290" y="5058720"/>
                <a:ext cx="82800" cy="44640"/>
              </p14:xfrm>
            </p:contentPart>
          </mc:Choice>
          <mc:Fallback>
            <p:pic>
              <p:nvPicPr>
                <p:cNvPr id="46" name="Freihand 45">
                  <a:extLst>
                    <a:ext uri="{FF2B5EF4-FFF2-40B4-BE49-F238E27FC236}">
                      <a16:creationId xmlns:a16="http://schemas.microsoft.com/office/drawing/2014/main" id="{F3A6CBB9-3AFD-5B2A-77DD-F99A3DE967D7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920650" y="5050080"/>
                  <a:ext cx="10044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47" name="Freihand 46">
                  <a:extLst>
                    <a:ext uri="{FF2B5EF4-FFF2-40B4-BE49-F238E27FC236}">
                      <a16:creationId xmlns:a16="http://schemas.microsoft.com/office/drawing/2014/main" id="{9ED38229-4501-77C6-82A7-425778FB137A}"/>
                    </a:ext>
                  </a:extLst>
                </p14:cNvPr>
                <p14:cNvContentPartPr/>
                <p14:nvPr/>
              </p14:nvContentPartPr>
              <p14:xfrm>
                <a:off x="7079770" y="4960440"/>
                <a:ext cx="41760" cy="141840"/>
              </p14:xfrm>
            </p:contentPart>
          </mc:Choice>
          <mc:Fallback>
            <p:pic>
              <p:nvPicPr>
                <p:cNvPr id="47" name="Freihand 46">
                  <a:extLst>
                    <a:ext uri="{FF2B5EF4-FFF2-40B4-BE49-F238E27FC236}">
                      <a16:creationId xmlns:a16="http://schemas.microsoft.com/office/drawing/2014/main" id="{9ED38229-4501-77C6-82A7-425778FB137A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071130" y="4951800"/>
                  <a:ext cx="5940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48" name="Freihand 47">
                  <a:extLst>
                    <a:ext uri="{FF2B5EF4-FFF2-40B4-BE49-F238E27FC236}">
                      <a16:creationId xmlns:a16="http://schemas.microsoft.com/office/drawing/2014/main" id="{8830251A-53AC-F043-65C3-78E1AE173D59}"/>
                    </a:ext>
                  </a:extLst>
                </p14:cNvPr>
                <p14:cNvContentPartPr/>
                <p14:nvPr/>
              </p14:nvContentPartPr>
              <p14:xfrm>
                <a:off x="7044850" y="5052600"/>
                <a:ext cx="81360" cy="17640"/>
              </p14:xfrm>
            </p:contentPart>
          </mc:Choice>
          <mc:Fallback>
            <p:pic>
              <p:nvPicPr>
                <p:cNvPr id="48" name="Freihand 47">
                  <a:extLst>
                    <a:ext uri="{FF2B5EF4-FFF2-40B4-BE49-F238E27FC236}">
                      <a16:creationId xmlns:a16="http://schemas.microsoft.com/office/drawing/2014/main" id="{8830251A-53AC-F043-65C3-78E1AE173D59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035850" y="5043960"/>
                  <a:ext cx="9900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49" name="Freihand 48">
                  <a:extLst>
                    <a:ext uri="{FF2B5EF4-FFF2-40B4-BE49-F238E27FC236}">
                      <a16:creationId xmlns:a16="http://schemas.microsoft.com/office/drawing/2014/main" id="{E57E7DB4-61C6-B023-2AFD-6D35763F37AE}"/>
                    </a:ext>
                  </a:extLst>
                </p14:cNvPr>
                <p14:cNvContentPartPr/>
                <p14:nvPr/>
              </p14:nvContentPartPr>
              <p14:xfrm>
                <a:off x="7185970" y="5067000"/>
                <a:ext cx="68400" cy="73080"/>
              </p14:xfrm>
            </p:contentPart>
          </mc:Choice>
          <mc:Fallback>
            <p:pic>
              <p:nvPicPr>
                <p:cNvPr id="49" name="Freihand 48">
                  <a:extLst>
                    <a:ext uri="{FF2B5EF4-FFF2-40B4-BE49-F238E27FC236}">
                      <a16:creationId xmlns:a16="http://schemas.microsoft.com/office/drawing/2014/main" id="{E57E7DB4-61C6-B023-2AFD-6D35763F37AE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177330" y="5058360"/>
                  <a:ext cx="8604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50" name="Freihand 49">
                  <a:extLst>
                    <a:ext uri="{FF2B5EF4-FFF2-40B4-BE49-F238E27FC236}">
                      <a16:creationId xmlns:a16="http://schemas.microsoft.com/office/drawing/2014/main" id="{F759583F-74FB-13B3-0E0C-68190CD3D6EA}"/>
                    </a:ext>
                  </a:extLst>
                </p14:cNvPr>
                <p14:cNvContentPartPr/>
                <p14:nvPr/>
              </p14:nvContentPartPr>
              <p14:xfrm>
                <a:off x="7292170" y="5088600"/>
                <a:ext cx="91440" cy="40680"/>
              </p14:xfrm>
            </p:contentPart>
          </mc:Choice>
          <mc:Fallback>
            <p:pic>
              <p:nvPicPr>
                <p:cNvPr id="50" name="Freihand 49">
                  <a:extLst>
                    <a:ext uri="{FF2B5EF4-FFF2-40B4-BE49-F238E27FC236}">
                      <a16:creationId xmlns:a16="http://schemas.microsoft.com/office/drawing/2014/main" id="{F759583F-74FB-13B3-0E0C-68190CD3D6EA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283530" y="5079960"/>
                  <a:ext cx="10908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51" name="Freihand 50">
                  <a:extLst>
                    <a:ext uri="{FF2B5EF4-FFF2-40B4-BE49-F238E27FC236}">
                      <a16:creationId xmlns:a16="http://schemas.microsoft.com/office/drawing/2014/main" id="{7122EAC5-E3FB-7972-33DE-97F58D967625}"/>
                    </a:ext>
                  </a:extLst>
                </p14:cNvPr>
                <p14:cNvContentPartPr/>
                <p14:nvPr/>
              </p14:nvContentPartPr>
              <p14:xfrm>
                <a:off x="7386130" y="5095080"/>
                <a:ext cx="66960" cy="47880"/>
              </p14:xfrm>
            </p:contentPart>
          </mc:Choice>
          <mc:Fallback>
            <p:pic>
              <p:nvPicPr>
                <p:cNvPr id="51" name="Freihand 50">
                  <a:extLst>
                    <a:ext uri="{FF2B5EF4-FFF2-40B4-BE49-F238E27FC236}">
                      <a16:creationId xmlns:a16="http://schemas.microsoft.com/office/drawing/2014/main" id="{7122EAC5-E3FB-7972-33DE-97F58D967625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377490" y="5086440"/>
                  <a:ext cx="8460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52" name="Freihand 51">
                  <a:extLst>
                    <a:ext uri="{FF2B5EF4-FFF2-40B4-BE49-F238E27FC236}">
                      <a16:creationId xmlns:a16="http://schemas.microsoft.com/office/drawing/2014/main" id="{A9B7D37D-A181-0096-C585-DC6CDF87F1C0}"/>
                    </a:ext>
                  </a:extLst>
                </p14:cNvPr>
                <p14:cNvContentPartPr/>
                <p14:nvPr/>
              </p14:nvContentPartPr>
              <p14:xfrm>
                <a:off x="7499530" y="5097240"/>
                <a:ext cx="72000" cy="41760"/>
              </p14:xfrm>
            </p:contentPart>
          </mc:Choice>
          <mc:Fallback>
            <p:pic>
              <p:nvPicPr>
                <p:cNvPr id="52" name="Freihand 51">
                  <a:extLst>
                    <a:ext uri="{FF2B5EF4-FFF2-40B4-BE49-F238E27FC236}">
                      <a16:creationId xmlns:a16="http://schemas.microsoft.com/office/drawing/2014/main" id="{A9B7D37D-A181-0096-C585-DC6CDF87F1C0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490530" y="5088600"/>
                  <a:ext cx="8964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53" name="Freihand 52">
                  <a:extLst>
                    <a:ext uri="{FF2B5EF4-FFF2-40B4-BE49-F238E27FC236}">
                      <a16:creationId xmlns:a16="http://schemas.microsoft.com/office/drawing/2014/main" id="{53265850-EACE-F77B-8B70-25A4F66EAD47}"/>
                    </a:ext>
                  </a:extLst>
                </p14:cNvPr>
                <p14:cNvContentPartPr/>
                <p14:nvPr/>
              </p14:nvContentPartPr>
              <p14:xfrm>
                <a:off x="7657210" y="5016960"/>
                <a:ext cx="27720" cy="149400"/>
              </p14:xfrm>
            </p:contentPart>
          </mc:Choice>
          <mc:Fallback>
            <p:pic>
              <p:nvPicPr>
                <p:cNvPr id="53" name="Freihand 52">
                  <a:extLst>
                    <a:ext uri="{FF2B5EF4-FFF2-40B4-BE49-F238E27FC236}">
                      <a16:creationId xmlns:a16="http://schemas.microsoft.com/office/drawing/2014/main" id="{53265850-EACE-F77B-8B70-25A4F66EAD47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648570" y="5007960"/>
                  <a:ext cx="45360" cy="1670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6190672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157C64-04CE-E732-97FE-81671FF3DB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263B03-E44C-3791-FE5E-3978BBADF0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20005"/>
            <a:ext cx="10515600" cy="1325563"/>
          </a:xfrm>
        </p:spPr>
        <p:txBody>
          <a:bodyPr/>
          <a:lstStyle/>
          <a:p>
            <a:r>
              <a:rPr lang="de-DE" dirty="0"/>
              <a:t>4 </a:t>
            </a:r>
            <a:r>
              <a:rPr lang="de-DE" dirty="0" err="1"/>
              <a:t>bits</a:t>
            </a:r>
            <a:r>
              <a:rPr lang="de-DE" dirty="0"/>
              <a:t> (</a:t>
            </a:r>
            <a:r>
              <a:rPr lang="de-DE" dirty="0" err="1"/>
              <a:t>balanced</a:t>
            </a:r>
            <a:r>
              <a:rPr lang="de-DE" dirty="0"/>
              <a:t>)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B4DC8811-3ED1-A5C4-6B6E-15827BE934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8095" y="1390227"/>
            <a:ext cx="3601835" cy="2704309"/>
          </a:xfr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1E586E76-DFCD-04AD-43F1-CD9923E3E0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17583" y="1390228"/>
            <a:ext cx="3601836" cy="2704311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CAB039F8-4EAB-8162-525D-261A1FFA363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619418" y="1390227"/>
            <a:ext cx="3601835" cy="2704309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79AD9B43-5683-5AA2-80EF-165186DA88BC}"/>
              </a:ext>
            </a:extLst>
          </p:cNvPr>
          <p:cNvSpPr txBox="1"/>
          <p:nvPr/>
        </p:nvSpPr>
        <p:spPr>
          <a:xfrm>
            <a:off x="0" y="5119642"/>
            <a:ext cx="1017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Target: 2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36B0EE65-5575-C7A3-EEC7-46A2D58BBE3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388095" y="4056625"/>
            <a:ext cx="3601836" cy="2704311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97FE5FD6-69AC-3B6A-C9F3-A3E56E5F102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17579" y="4056627"/>
            <a:ext cx="3601837" cy="2704310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FD9092A4-5221-F863-7AFA-66D3E9BB8C8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619416" y="4056626"/>
            <a:ext cx="3601837" cy="2704311"/>
          </a:xfrm>
          <a:prstGeom prst="rect">
            <a:avLst/>
          </a:prstGeom>
        </p:spPr>
      </p:pic>
      <p:sp>
        <p:nvSpPr>
          <p:cNvPr id="17" name="Textfeld 16">
            <a:extLst>
              <a:ext uri="{FF2B5EF4-FFF2-40B4-BE49-F238E27FC236}">
                <a16:creationId xmlns:a16="http://schemas.microsoft.com/office/drawing/2014/main" id="{86B777D5-287D-3170-60AB-96B6EF119A4F}"/>
              </a:ext>
            </a:extLst>
          </p:cNvPr>
          <p:cNvSpPr txBox="1"/>
          <p:nvPr/>
        </p:nvSpPr>
        <p:spPr>
          <a:xfrm>
            <a:off x="0" y="2971122"/>
            <a:ext cx="1017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Target: 1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15439ECE-3FC4-22A1-1564-A8551C360431}"/>
              </a:ext>
            </a:extLst>
          </p:cNvPr>
          <p:cNvSpPr txBox="1"/>
          <p:nvPr/>
        </p:nvSpPr>
        <p:spPr>
          <a:xfrm>
            <a:off x="2440028" y="1020895"/>
            <a:ext cx="756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bitflip</a:t>
            </a:r>
            <a:endParaRPr lang="de-DE" dirty="0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8DC9BC7F-75A2-68DF-22AC-F3CC8F4B4CAF}"/>
              </a:ext>
            </a:extLst>
          </p:cNvPr>
          <p:cNvSpPr txBox="1"/>
          <p:nvPr/>
        </p:nvSpPr>
        <p:spPr>
          <a:xfrm>
            <a:off x="5864735" y="1020892"/>
            <a:ext cx="1111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phaseflip</a:t>
            </a:r>
            <a:endParaRPr lang="de-DE" dirty="0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6B77E2D1-9927-E097-79A8-71F6B4797CF5}"/>
              </a:ext>
            </a:extLst>
          </p:cNvPr>
          <p:cNvSpPr txBox="1"/>
          <p:nvPr/>
        </p:nvSpPr>
        <p:spPr>
          <a:xfrm>
            <a:off x="9651845" y="827388"/>
            <a:ext cx="10743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/>
              <a:t>amplitue</a:t>
            </a:r>
            <a:br>
              <a:rPr lang="de-DE" dirty="0"/>
            </a:br>
            <a:r>
              <a:rPr lang="de-DE" dirty="0" err="1"/>
              <a:t>damping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85ECBD3-F881-7542-456A-B8F101B0364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388082" y="1390225"/>
            <a:ext cx="3601847" cy="2704318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452C1085-7A90-6741-0F6D-2500B06E7CA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17581" y="1473720"/>
            <a:ext cx="3434994" cy="2579042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150BDCD6-3BF4-B603-1397-67D7EB04126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619412" y="1390224"/>
            <a:ext cx="3601834" cy="2704309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114AAB43-D45B-D173-C74C-77584EC8FF5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8388081" y="4056613"/>
            <a:ext cx="3601847" cy="2704318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5A54AC21-E092-5079-8243-A4EA73EB27F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017579" y="4052762"/>
            <a:ext cx="3606976" cy="2708169"/>
          </a:xfrm>
          <a:prstGeom prst="rect">
            <a:avLst/>
          </a:prstGeom>
        </p:spPr>
      </p:pic>
      <p:pic>
        <p:nvPicPr>
          <p:cNvPr id="25" name="Grafik 24">
            <a:extLst>
              <a:ext uri="{FF2B5EF4-FFF2-40B4-BE49-F238E27FC236}">
                <a16:creationId xmlns:a16="http://schemas.microsoft.com/office/drawing/2014/main" id="{EE5CD5A4-93ED-D13B-3615-B66729FCE6BD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4452575" y="4056628"/>
            <a:ext cx="3601834" cy="2704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1209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88ED62-1FBE-CE5D-E562-1C596824B9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9CE2453B-EB01-2592-C0A2-DA62AD85B2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8095" y="1390227"/>
            <a:ext cx="3601835" cy="2704309"/>
          </a:xfr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F5C58216-893B-9BDA-0FAF-B9472AD1DE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17583" y="1390228"/>
            <a:ext cx="3601836" cy="2704311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6ADCCBBE-309E-268C-B0BA-B06AE101BE7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619418" y="1390227"/>
            <a:ext cx="3601835" cy="2704309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281A978C-4FEC-2DCF-432F-9C8E9539F787}"/>
              </a:ext>
            </a:extLst>
          </p:cNvPr>
          <p:cNvSpPr txBox="1"/>
          <p:nvPr/>
        </p:nvSpPr>
        <p:spPr>
          <a:xfrm>
            <a:off x="0" y="5119642"/>
            <a:ext cx="1017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Target: 2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83A36DEC-0F12-6E08-B958-5523AE92C1E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388095" y="4056625"/>
            <a:ext cx="3601836" cy="2704311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5D5119C6-33B9-3655-D7A6-48D8F45447B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17579" y="4056627"/>
            <a:ext cx="3601837" cy="2704310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9F7FAF7F-F9D9-88FA-B570-73BCB95FD3D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619416" y="4056626"/>
            <a:ext cx="3601837" cy="2704311"/>
          </a:xfrm>
          <a:prstGeom prst="rect">
            <a:avLst/>
          </a:prstGeom>
        </p:spPr>
      </p:pic>
      <p:sp>
        <p:nvSpPr>
          <p:cNvPr id="17" name="Textfeld 16">
            <a:extLst>
              <a:ext uri="{FF2B5EF4-FFF2-40B4-BE49-F238E27FC236}">
                <a16:creationId xmlns:a16="http://schemas.microsoft.com/office/drawing/2014/main" id="{10738E0A-1429-F027-8251-14ADDF0EF367}"/>
              </a:ext>
            </a:extLst>
          </p:cNvPr>
          <p:cNvSpPr txBox="1"/>
          <p:nvPr/>
        </p:nvSpPr>
        <p:spPr>
          <a:xfrm>
            <a:off x="0" y="2971122"/>
            <a:ext cx="1017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Target: 1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2A9CE516-8DDD-A533-0CC1-6CB14FDA346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388086" y="1390227"/>
            <a:ext cx="3601844" cy="2704316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CB902333-EDE2-B880-2A78-0C8A15E9E46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17579" y="1390227"/>
            <a:ext cx="3601835" cy="2704309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0C0A4D60-EB92-2014-8AFA-2FCB8E54387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619414" y="1390227"/>
            <a:ext cx="3601830" cy="2704305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92B42202-E5CD-2382-242C-658FDF37B767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8388086" y="4056614"/>
            <a:ext cx="3601844" cy="2704316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CB912C74-8F0C-8936-C9DE-3C86E51F8E1B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017579" y="4056634"/>
            <a:ext cx="3601826" cy="2704303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515F692A-B967-85A7-5B17-FCC1B3B2245F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4619404" y="4056614"/>
            <a:ext cx="3601855" cy="2704324"/>
          </a:xfrm>
          <a:prstGeom prst="rect">
            <a:avLst/>
          </a:prstGeom>
        </p:spPr>
      </p:pic>
      <p:sp>
        <p:nvSpPr>
          <p:cNvPr id="25" name="Titel 1">
            <a:extLst>
              <a:ext uri="{FF2B5EF4-FFF2-40B4-BE49-F238E27FC236}">
                <a16:creationId xmlns:a16="http://schemas.microsoft.com/office/drawing/2014/main" id="{29D074DD-F6FC-9FA0-6DAA-27EEC48023F9}"/>
              </a:ext>
            </a:extLst>
          </p:cNvPr>
          <p:cNvSpPr txBox="1">
            <a:spLocks/>
          </p:cNvSpPr>
          <p:nvPr/>
        </p:nvSpPr>
        <p:spPr>
          <a:xfrm>
            <a:off x="838200" y="-2664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3 </a:t>
            </a:r>
            <a:r>
              <a:rPr lang="de-DE" dirty="0" err="1"/>
              <a:t>bits</a:t>
            </a:r>
            <a:r>
              <a:rPr lang="de-DE" dirty="0"/>
              <a:t> (</a:t>
            </a:r>
            <a:r>
              <a:rPr lang="de-DE" dirty="0" err="1"/>
              <a:t>constant</a:t>
            </a:r>
            <a:r>
              <a:rPr lang="de-DE" dirty="0"/>
              <a:t>)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F23E6E6D-4050-DC8C-E8A9-181F9F699975}"/>
              </a:ext>
            </a:extLst>
          </p:cNvPr>
          <p:cNvSpPr txBox="1"/>
          <p:nvPr/>
        </p:nvSpPr>
        <p:spPr>
          <a:xfrm>
            <a:off x="2440028" y="1020895"/>
            <a:ext cx="756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bitflip</a:t>
            </a:r>
            <a:endParaRPr lang="de-DE" dirty="0"/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B08125CC-1889-CD69-D858-786955179252}"/>
              </a:ext>
            </a:extLst>
          </p:cNvPr>
          <p:cNvSpPr txBox="1"/>
          <p:nvPr/>
        </p:nvSpPr>
        <p:spPr>
          <a:xfrm>
            <a:off x="5864735" y="1020892"/>
            <a:ext cx="1111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phaseflip</a:t>
            </a:r>
            <a:endParaRPr lang="de-DE" dirty="0"/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993E9CE5-26B7-CCFF-3E97-24ED9801A817}"/>
              </a:ext>
            </a:extLst>
          </p:cNvPr>
          <p:cNvSpPr txBox="1"/>
          <p:nvPr/>
        </p:nvSpPr>
        <p:spPr>
          <a:xfrm>
            <a:off x="9651845" y="827388"/>
            <a:ext cx="10743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/>
              <a:t>amplitue</a:t>
            </a:r>
            <a:br>
              <a:rPr lang="de-DE" dirty="0"/>
            </a:br>
            <a:r>
              <a:rPr lang="de-DE" dirty="0" err="1"/>
              <a:t>damping</a:t>
            </a:r>
            <a:endParaRPr lang="de-DE" dirty="0"/>
          </a:p>
        </p:txBody>
      </p:sp>
      <p:grpSp>
        <p:nvGrpSpPr>
          <p:cNvPr id="34" name="Gruppieren 33">
            <a:extLst>
              <a:ext uri="{FF2B5EF4-FFF2-40B4-BE49-F238E27FC236}">
                <a16:creationId xmlns:a16="http://schemas.microsoft.com/office/drawing/2014/main" id="{8FE43913-82B6-AB84-E43C-E145651B2F7F}"/>
              </a:ext>
            </a:extLst>
          </p:cNvPr>
          <p:cNvGrpSpPr/>
          <p:nvPr/>
        </p:nvGrpSpPr>
        <p:grpSpPr>
          <a:xfrm>
            <a:off x="3387970" y="2266560"/>
            <a:ext cx="343440" cy="163440"/>
            <a:chOff x="3387970" y="2266560"/>
            <a:chExt cx="343440" cy="163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29" name="Freihand 28">
                  <a:extLst>
                    <a:ext uri="{FF2B5EF4-FFF2-40B4-BE49-F238E27FC236}">
                      <a16:creationId xmlns:a16="http://schemas.microsoft.com/office/drawing/2014/main" id="{21780822-AFA6-BDEC-24ED-65668A91DC6A}"/>
                    </a:ext>
                  </a:extLst>
                </p14:cNvPr>
                <p14:cNvContentPartPr/>
                <p14:nvPr/>
              </p14:nvContentPartPr>
              <p14:xfrm>
                <a:off x="3387970" y="2344680"/>
                <a:ext cx="59400" cy="84600"/>
              </p14:xfrm>
            </p:contentPart>
          </mc:Choice>
          <mc:Fallback>
            <p:pic>
              <p:nvPicPr>
                <p:cNvPr id="29" name="Freihand 28">
                  <a:extLst>
                    <a:ext uri="{FF2B5EF4-FFF2-40B4-BE49-F238E27FC236}">
                      <a16:creationId xmlns:a16="http://schemas.microsoft.com/office/drawing/2014/main" id="{21780822-AFA6-BDEC-24ED-65668A91DC6A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379330" y="2336040"/>
                  <a:ext cx="7704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30" name="Freihand 29">
                  <a:extLst>
                    <a:ext uri="{FF2B5EF4-FFF2-40B4-BE49-F238E27FC236}">
                      <a16:creationId xmlns:a16="http://schemas.microsoft.com/office/drawing/2014/main" id="{29A1BCF0-5DC0-CA2B-AD1B-C61B6D7B3276}"/>
                    </a:ext>
                  </a:extLst>
                </p14:cNvPr>
                <p14:cNvContentPartPr/>
                <p14:nvPr/>
              </p14:nvContentPartPr>
              <p14:xfrm>
                <a:off x="3502810" y="2358360"/>
                <a:ext cx="72000" cy="41040"/>
              </p14:xfrm>
            </p:contentPart>
          </mc:Choice>
          <mc:Fallback>
            <p:pic>
              <p:nvPicPr>
                <p:cNvPr id="30" name="Freihand 29">
                  <a:extLst>
                    <a:ext uri="{FF2B5EF4-FFF2-40B4-BE49-F238E27FC236}">
                      <a16:creationId xmlns:a16="http://schemas.microsoft.com/office/drawing/2014/main" id="{29A1BCF0-5DC0-CA2B-AD1B-C61B6D7B3276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493810" y="2349720"/>
                  <a:ext cx="8964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31" name="Freihand 30">
                  <a:extLst>
                    <a:ext uri="{FF2B5EF4-FFF2-40B4-BE49-F238E27FC236}">
                      <a16:creationId xmlns:a16="http://schemas.microsoft.com/office/drawing/2014/main" id="{6ED95B66-7666-F0ED-41A3-E2CFA8A9F792}"/>
                    </a:ext>
                  </a:extLst>
                </p14:cNvPr>
                <p14:cNvContentPartPr/>
                <p14:nvPr/>
              </p14:nvContentPartPr>
              <p14:xfrm>
                <a:off x="3506770" y="2346120"/>
                <a:ext cx="61200" cy="83880"/>
              </p14:xfrm>
            </p:contentPart>
          </mc:Choice>
          <mc:Fallback>
            <p:pic>
              <p:nvPicPr>
                <p:cNvPr id="31" name="Freihand 30">
                  <a:extLst>
                    <a:ext uri="{FF2B5EF4-FFF2-40B4-BE49-F238E27FC236}">
                      <a16:creationId xmlns:a16="http://schemas.microsoft.com/office/drawing/2014/main" id="{6ED95B66-7666-F0ED-41A3-E2CFA8A9F792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497770" y="2337480"/>
                  <a:ext cx="7884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32" name="Freihand 31">
                  <a:extLst>
                    <a:ext uri="{FF2B5EF4-FFF2-40B4-BE49-F238E27FC236}">
                      <a16:creationId xmlns:a16="http://schemas.microsoft.com/office/drawing/2014/main" id="{22EF4642-419A-BB1B-D00B-38DBEB4B1C59}"/>
                    </a:ext>
                  </a:extLst>
                </p14:cNvPr>
                <p14:cNvContentPartPr/>
                <p14:nvPr/>
              </p14:nvContentPartPr>
              <p14:xfrm>
                <a:off x="3626650" y="2266560"/>
                <a:ext cx="13320" cy="148680"/>
              </p14:xfrm>
            </p:contentPart>
          </mc:Choice>
          <mc:Fallback>
            <p:pic>
              <p:nvPicPr>
                <p:cNvPr id="32" name="Freihand 31">
                  <a:extLst>
                    <a:ext uri="{FF2B5EF4-FFF2-40B4-BE49-F238E27FC236}">
                      <a16:creationId xmlns:a16="http://schemas.microsoft.com/office/drawing/2014/main" id="{22EF4642-419A-BB1B-D00B-38DBEB4B1C59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617650" y="2257560"/>
                  <a:ext cx="3096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33" name="Freihand 32">
                  <a:extLst>
                    <a:ext uri="{FF2B5EF4-FFF2-40B4-BE49-F238E27FC236}">
                      <a16:creationId xmlns:a16="http://schemas.microsoft.com/office/drawing/2014/main" id="{3FDF3134-9C1F-DB94-07FD-1A9901F7CB2A}"/>
                    </a:ext>
                  </a:extLst>
                </p14:cNvPr>
                <p14:cNvContentPartPr/>
                <p14:nvPr/>
              </p14:nvContentPartPr>
              <p14:xfrm>
                <a:off x="3602890" y="2355840"/>
                <a:ext cx="128520" cy="11880"/>
              </p14:xfrm>
            </p:contentPart>
          </mc:Choice>
          <mc:Fallback>
            <p:pic>
              <p:nvPicPr>
                <p:cNvPr id="33" name="Freihand 32">
                  <a:extLst>
                    <a:ext uri="{FF2B5EF4-FFF2-40B4-BE49-F238E27FC236}">
                      <a16:creationId xmlns:a16="http://schemas.microsoft.com/office/drawing/2014/main" id="{3FDF3134-9C1F-DB94-07FD-1A9901F7CB2A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593890" y="2346840"/>
                  <a:ext cx="146160" cy="29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" name="Gruppieren 39">
            <a:extLst>
              <a:ext uri="{FF2B5EF4-FFF2-40B4-BE49-F238E27FC236}">
                <a16:creationId xmlns:a16="http://schemas.microsoft.com/office/drawing/2014/main" id="{F7B996C9-E09C-B37D-AD25-09FD881A3144}"/>
              </a:ext>
            </a:extLst>
          </p:cNvPr>
          <p:cNvGrpSpPr/>
          <p:nvPr/>
        </p:nvGrpSpPr>
        <p:grpSpPr>
          <a:xfrm>
            <a:off x="3269170" y="5014800"/>
            <a:ext cx="317520" cy="234720"/>
            <a:chOff x="3269170" y="5014800"/>
            <a:chExt cx="317520" cy="234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35" name="Freihand 34">
                  <a:extLst>
                    <a:ext uri="{FF2B5EF4-FFF2-40B4-BE49-F238E27FC236}">
                      <a16:creationId xmlns:a16="http://schemas.microsoft.com/office/drawing/2014/main" id="{85F63F1F-24A6-21AC-91DA-34E005BDB4CB}"/>
                    </a:ext>
                  </a:extLst>
                </p14:cNvPr>
                <p14:cNvContentPartPr/>
                <p14:nvPr/>
              </p14:nvContentPartPr>
              <p14:xfrm>
                <a:off x="3269170" y="5155560"/>
                <a:ext cx="66600" cy="93960"/>
              </p14:xfrm>
            </p:contentPart>
          </mc:Choice>
          <mc:Fallback>
            <p:pic>
              <p:nvPicPr>
                <p:cNvPr id="35" name="Freihand 34">
                  <a:extLst>
                    <a:ext uri="{FF2B5EF4-FFF2-40B4-BE49-F238E27FC236}">
                      <a16:creationId xmlns:a16="http://schemas.microsoft.com/office/drawing/2014/main" id="{85F63F1F-24A6-21AC-91DA-34E005BDB4CB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260530" y="5146920"/>
                  <a:ext cx="8424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36" name="Freihand 35">
                  <a:extLst>
                    <a:ext uri="{FF2B5EF4-FFF2-40B4-BE49-F238E27FC236}">
                      <a16:creationId xmlns:a16="http://schemas.microsoft.com/office/drawing/2014/main" id="{87DC1352-8903-8FD0-6528-170C1DA494AD}"/>
                    </a:ext>
                  </a:extLst>
                </p14:cNvPr>
                <p14:cNvContentPartPr/>
                <p14:nvPr/>
              </p14:nvContentPartPr>
              <p14:xfrm>
                <a:off x="3409570" y="5156280"/>
                <a:ext cx="62640" cy="55800"/>
              </p14:xfrm>
            </p:contentPart>
          </mc:Choice>
          <mc:Fallback>
            <p:pic>
              <p:nvPicPr>
                <p:cNvPr id="36" name="Freihand 35">
                  <a:extLst>
                    <a:ext uri="{FF2B5EF4-FFF2-40B4-BE49-F238E27FC236}">
                      <a16:creationId xmlns:a16="http://schemas.microsoft.com/office/drawing/2014/main" id="{87DC1352-8903-8FD0-6528-170C1DA494A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400570" y="5147640"/>
                  <a:ext cx="8028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37" name="Freihand 36">
                  <a:extLst>
                    <a:ext uri="{FF2B5EF4-FFF2-40B4-BE49-F238E27FC236}">
                      <a16:creationId xmlns:a16="http://schemas.microsoft.com/office/drawing/2014/main" id="{4D44C137-57E9-1879-B6BA-B6AFB00BC75C}"/>
                    </a:ext>
                  </a:extLst>
                </p14:cNvPr>
                <p14:cNvContentPartPr/>
                <p14:nvPr/>
              </p14:nvContentPartPr>
              <p14:xfrm>
                <a:off x="3392290" y="5146920"/>
                <a:ext cx="69480" cy="90720"/>
              </p14:xfrm>
            </p:contentPart>
          </mc:Choice>
          <mc:Fallback>
            <p:pic>
              <p:nvPicPr>
                <p:cNvPr id="37" name="Freihand 36">
                  <a:extLst>
                    <a:ext uri="{FF2B5EF4-FFF2-40B4-BE49-F238E27FC236}">
                      <a16:creationId xmlns:a16="http://schemas.microsoft.com/office/drawing/2014/main" id="{4D44C137-57E9-1879-B6BA-B6AFB00BC75C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383290" y="5137920"/>
                  <a:ext cx="8712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38" name="Freihand 37">
                  <a:extLst>
                    <a:ext uri="{FF2B5EF4-FFF2-40B4-BE49-F238E27FC236}">
                      <a16:creationId xmlns:a16="http://schemas.microsoft.com/office/drawing/2014/main" id="{EFE92CAC-EDE5-70DF-78F3-198A6E7B1CBA}"/>
                    </a:ext>
                  </a:extLst>
                </p14:cNvPr>
                <p14:cNvContentPartPr/>
                <p14:nvPr/>
              </p14:nvContentPartPr>
              <p14:xfrm>
                <a:off x="3508930" y="5014800"/>
                <a:ext cx="46080" cy="187200"/>
              </p14:xfrm>
            </p:contentPart>
          </mc:Choice>
          <mc:Fallback>
            <p:pic>
              <p:nvPicPr>
                <p:cNvPr id="38" name="Freihand 37">
                  <a:extLst>
                    <a:ext uri="{FF2B5EF4-FFF2-40B4-BE49-F238E27FC236}">
                      <a16:creationId xmlns:a16="http://schemas.microsoft.com/office/drawing/2014/main" id="{EFE92CAC-EDE5-70DF-78F3-198A6E7B1CBA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499930" y="5006160"/>
                  <a:ext cx="6372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39" name="Freihand 38">
                  <a:extLst>
                    <a:ext uri="{FF2B5EF4-FFF2-40B4-BE49-F238E27FC236}">
                      <a16:creationId xmlns:a16="http://schemas.microsoft.com/office/drawing/2014/main" id="{AC1FE185-EDE2-8A61-B642-DAD309EDA62C}"/>
                    </a:ext>
                  </a:extLst>
                </p14:cNvPr>
                <p14:cNvContentPartPr/>
                <p14:nvPr/>
              </p14:nvContentPartPr>
              <p14:xfrm>
                <a:off x="3482290" y="5131080"/>
                <a:ext cx="104400" cy="16200"/>
              </p14:xfrm>
            </p:contentPart>
          </mc:Choice>
          <mc:Fallback>
            <p:pic>
              <p:nvPicPr>
                <p:cNvPr id="39" name="Freihand 38">
                  <a:extLst>
                    <a:ext uri="{FF2B5EF4-FFF2-40B4-BE49-F238E27FC236}">
                      <a16:creationId xmlns:a16="http://schemas.microsoft.com/office/drawing/2014/main" id="{AC1FE185-EDE2-8A61-B642-DAD309EDA62C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3473290" y="5122080"/>
                  <a:ext cx="122040" cy="33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2" name="Gruppieren 51">
            <a:extLst>
              <a:ext uri="{FF2B5EF4-FFF2-40B4-BE49-F238E27FC236}">
                <a16:creationId xmlns:a16="http://schemas.microsoft.com/office/drawing/2014/main" id="{8496B13D-74F8-0157-D386-84FB932A345E}"/>
              </a:ext>
            </a:extLst>
          </p:cNvPr>
          <p:cNvGrpSpPr/>
          <p:nvPr/>
        </p:nvGrpSpPr>
        <p:grpSpPr>
          <a:xfrm>
            <a:off x="7195330" y="2377800"/>
            <a:ext cx="341640" cy="155520"/>
            <a:chOff x="7195330" y="2377800"/>
            <a:chExt cx="341640" cy="155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41" name="Freihand 40">
                  <a:extLst>
                    <a:ext uri="{FF2B5EF4-FFF2-40B4-BE49-F238E27FC236}">
                      <a16:creationId xmlns:a16="http://schemas.microsoft.com/office/drawing/2014/main" id="{A92FC709-B986-913E-D385-71D4948069D1}"/>
                    </a:ext>
                  </a:extLst>
                </p14:cNvPr>
                <p14:cNvContentPartPr/>
                <p14:nvPr/>
              </p14:nvContentPartPr>
              <p14:xfrm>
                <a:off x="7195330" y="2505600"/>
                <a:ext cx="19440" cy="27720"/>
              </p14:xfrm>
            </p:contentPart>
          </mc:Choice>
          <mc:Fallback>
            <p:pic>
              <p:nvPicPr>
                <p:cNvPr id="41" name="Freihand 40">
                  <a:extLst>
                    <a:ext uri="{FF2B5EF4-FFF2-40B4-BE49-F238E27FC236}">
                      <a16:creationId xmlns:a16="http://schemas.microsoft.com/office/drawing/2014/main" id="{A92FC709-B986-913E-D385-71D4948069D1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186330" y="2496960"/>
                  <a:ext cx="3708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42" name="Freihand 41">
                  <a:extLst>
                    <a:ext uri="{FF2B5EF4-FFF2-40B4-BE49-F238E27FC236}">
                      <a16:creationId xmlns:a16="http://schemas.microsoft.com/office/drawing/2014/main" id="{239A136F-6EF8-6D2F-4CBA-E30AA5C98AA3}"/>
                    </a:ext>
                  </a:extLst>
                </p14:cNvPr>
                <p14:cNvContentPartPr/>
                <p14:nvPr/>
              </p14:nvContentPartPr>
              <p14:xfrm>
                <a:off x="7222690" y="2402640"/>
                <a:ext cx="24840" cy="3960"/>
              </p14:xfrm>
            </p:contentPart>
          </mc:Choice>
          <mc:Fallback>
            <p:pic>
              <p:nvPicPr>
                <p:cNvPr id="42" name="Freihand 41">
                  <a:extLst>
                    <a:ext uri="{FF2B5EF4-FFF2-40B4-BE49-F238E27FC236}">
                      <a16:creationId xmlns:a16="http://schemas.microsoft.com/office/drawing/2014/main" id="{239A136F-6EF8-6D2F-4CBA-E30AA5C98AA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214050" y="2393640"/>
                  <a:ext cx="4248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43" name="Freihand 42">
                  <a:extLst>
                    <a:ext uri="{FF2B5EF4-FFF2-40B4-BE49-F238E27FC236}">
                      <a16:creationId xmlns:a16="http://schemas.microsoft.com/office/drawing/2014/main" id="{590138D2-6619-D378-47B2-3489CA6026B4}"/>
                    </a:ext>
                  </a:extLst>
                </p14:cNvPr>
                <p14:cNvContentPartPr/>
                <p14:nvPr/>
              </p14:nvContentPartPr>
              <p14:xfrm>
                <a:off x="7295410" y="2482200"/>
                <a:ext cx="77760" cy="42840"/>
              </p14:xfrm>
            </p:contentPart>
          </mc:Choice>
          <mc:Fallback>
            <p:pic>
              <p:nvPicPr>
                <p:cNvPr id="43" name="Freihand 42">
                  <a:extLst>
                    <a:ext uri="{FF2B5EF4-FFF2-40B4-BE49-F238E27FC236}">
                      <a16:creationId xmlns:a16="http://schemas.microsoft.com/office/drawing/2014/main" id="{590138D2-6619-D378-47B2-3489CA6026B4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286410" y="2473560"/>
                  <a:ext cx="9540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44" name="Freihand 43">
                  <a:extLst>
                    <a:ext uri="{FF2B5EF4-FFF2-40B4-BE49-F238E27FC236}">
                      <a16:creationId xmlns:a16="http://schemas.microsoft.com/office/drawing/2014/main" id="{161259D4-874E-DA3C-4390-286F24A87776}"/>
                    </a:ext>
                  </a:extLst>
                </p14:cNvPr>
                <p14:cNvContentPartPr/>
                <p14:nvPr/>
              </p14:nvContentPartPr>
              <p14:xfrm>
                <a:off x="7445170" y="2377800"/>
                <a:ext cx="15840" cy="152280"/>
              </p14:xfrm>
            </p:contentPart>
          </mc:Choice>
          <mc:Fallback>
            <p:pic>
              <p:nvPicPr>
                <p:cNvPr id="44" name="Freihand 43">
                  <a:extLst>
                    <a:ext uri="{FF2B5EF4-FFF2-40B4-BE49-F238E27FC236}">
                      <a16:creationId xmlns:a16="http://schemas.microsoft.com/office/drawing/2014/main" id="{161259D4-874E-DA3C-4390-286F24A87776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436170" y="2368800"/>
                  <a:ext cx="3348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45" name="Freihand 44">
                  <a:extLst>
                    <a:ext uri="{FF2B5EF4-FFF2-40B4-BE49-F238E27FC236}">
                      <a16:creationId xmlns:a16="http://schemas.microsoft.com/office/drawing/2014/main" id="{92E29BA9-FE23-6D3F-5E1A-6940605C0231}"/>
                    </a:ext>
                  </a:extLst>
                </p14:cNvPr>
                <p14:cNvContentPartPr/>
                <p14:nvPr/>
              </p14:nvContentPartPr>
              <p14:xfrm>
                <a:off x="7415290" y="2483640"/>
                <a:ext cx="121680" cy="49320"/>
              </p14:xfrm>
            </p:contentPart>
          </mc:Choice>
          <mc:Fallback>
            <p:pic>
              <p:nvPicPr>
                <p:cNvPr id="45" name="Freihand 44">
                  <a:extLst>
                    <a:ext uri="{FF2B5EF4-FFF2-40B4-BE49-F238E27FC236}">
                      <a16:creationId xmlns:a16="http://schemas.microsoft.com/office/drawing/2014/main" id="{92E29BA9-FE23-6D3F-5E1A-6940605C0231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7406290" y="2474640"/>
                  <a:ext cx="139320" cy="66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" name="Gruppieren 50">
            <a:extLst>
              <a:ext uri="{FF2B5EF4-FFF2-40B4-BE49-F238E27FC236}">
                <a16:creationId xmlns:a16="http://schemas.microsoft.com/office/drawing/2014/main" id="{F77DE4BD-DDA5-955C-3AEC-1527A65F40B2}"/>
              </a:ext>
            </a:extLst>
          </p:cNvPr>
          <p:cNvGrpSpPr/>
          <p:nvPr/>
        </p:nvGrpSpPr>
        <p:grpSpPr>
          <a:xfrm>
            <a:off x="6891130" y="5073840"/>
            <a:ext cx="285120" cy="158040"/>
            <a:chOff x="6891130" y="5073840"/>
            <a:chExt cx="285120" cy="158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46" name="Freihand 45">
                  <a:extLst>
                    <a:ext uri="{FF2B5EF4-FFF2-40B4-BE49-F238E27FC236}">
                      <a16:creationId xmlns:a16="http://schemas.microsoft.com/office/drawing/2014/main" id="{51923D7D-F3D1-BFB8-DBA8-C0F3829D624A}"/>
                    </a:ext>
                  </a:extLst>
                </p14:cNvPr>
                <p14:cNvContentPartPr/>
                <p14:nvPr/>
              </p14:nvContentPartPr>
              <p14:xfrm>
                <a:off x="6895810" y="5187960"/>
                <a:ext cx="2880" cy="43920"/>
              </p14:xfrm>
            </p:contentPart>
          </mc:Choice>
          <mc:Fallback>
            <p:pic>
              <p:nvPicPr>
                <p:cNvPr id="46" name="Freihand 45">
                  <a:extLst>
                    <a:ext uri="{FF2B5EF4-FFF2-40B4-BE49-F238E27FC236}">
                      <a16:creationId xmlns:a16="http://schemas.microsoft.com/office/drawing/2014/main" id="{51923D7D-F3D1-BFB8-DBA8-C0F3829D624A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6886810" y="5179320"/>
                  <a:ext cx="2052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47" name="Freihand 46">
                  <a:extLst>
                    <a:ext uri="{FF2B5EF4-FFF2-40B4-BE49-F238E27FC236}">
                      <a16:creationId xmlns:a16="http://schemas.microsoft.com/office/drawing/2014/main" id="{B5337214-9AFC-9FD2-8528-46EB12FFE644}"/>
                    </a:ext>
                  </a:extLst>
                </p14:cNvPr>
                <p14:cNvContentPartPr/>
                <p14:nvPr/>
              </p14:nvContentPartPr>
              <p14:xfrm>
                <a:off x="6891130" y="5073840"/>
                <a:ext cx="26280" cy="25200"/>
              </p14:xfrm>
            </p:contentPart>
          </mc:Choice>
          <mc:Fallback>
            <p:pic>
              <p:nvPicPr>
                <p:cNvPr id="47" name="Freihand 46">
                  <a:extLst>
                    <a:ext uri="{FF2B5EF4-FFF2-40B4-BE49-F238E27FC236}">
                      <a16:creationId xmlns:a16="http://schemas.microsoft.com/office/drawing/2014/main" id="{B5337214-9AFC-9FD2-8528-46EB12FFE644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6882490" y="5065200"/>
                  <a:ext cx="4392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48" name="Freihand 47">
                  <a:extLst>
                    <a:ext uri="{FF2B5EF4-FFF2-40B4-BE49-F238E27FC236}">
                      <a16:creationId xmlns:a16="http://schemas.microsoft.com/office/drawing/2014/main" id="{0BF998E2-8588-962B-98AB-1A324A0BA434}"/>
                    </a:ext>
                  </a:extLst>
                </p14:cNvPr>
                <p14:cNvContentPartPr/>
                <p14:nvPr/>
              </p14:nvContentPartPr>
              <p14:xfrm>
                <a:off x="6950890" y="5178600"/>
                <a:ext cx="87480" cy="41400"/>
              </p14:xfrm>
            </p:contentPart>
          </mc:Choice>
          <mc:Fallback>
            <p:pic>
              <p:nvPicPr>
                <p:cNvPr id="48" name="Freihand 47">
                  <a:extLst>
                    <a:ext uri="{FF2B5EF4-FFF2-40B4-BE49-F238E27FC236}">
                      <a16:creationId xmlns:a16="http://schemas.microsoft.com/office/drawing/2014/main" id="{0BF998E2-8588-962B-98AB-1A324A0BA434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941890" y="5169600"/>
                  <a:ext cx="10512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49" name="Freihand 48">
                  <a:extLst>
                    <a:ext uri="{FF2B5EF4-FFF2-40B4-BE49-F238E27FC236}">
                      <a16:creationId xmlns:a16="http://schemas.microsoft.com/office/drawing/2014/main" id="{ED7D0401-FEB7-EFC5-BF03-54AF590BDB69}"/>
                    </a:ext>
                  </a:extLst>
                </p14:cNvPr>
                <p14:cNvContentPartPr/>
                <p14:nvPr/>
              </p14:nvContentPartPr>
              <p14:xfrm>
                <a:off x="7063210" y="5089680"/>
                <a:ext cx="50760" cy="132480"/>
              </p14:xfrm>
            </p:contentPart>
          </mc:Choice>
          <mc:Fallback>
            <p:pic>
              <p:nvPicPr>
                <p:cNvPr id="49" name="Freihand 48">
                  <a:extLst>
                    <a:ext uri="{FF2B5EF4-FFF2-40B4-BE49-F238E27FC236}">
                      <a16:creationId xmlns:a16="http://schemas.microsoft.com/office/drawing/2014/main" id="{ED7D0401-FEB7-EFC5-BF03-54AF590BDB69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7054210" y="5081040"/>
                  <a:ext cx="6840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50" name="Freihand 49">
                  <a:extLst>
                    <a:ext uri="{FF2B5EF4-FFF2-40B4-BE49-F238E27FC236}">
                      <a16:creationId xmlns:a16="http://schemas.microsoft.com/office/drawing/2014/main" id="{BCA2AE8D-A024-5E33-C526-53F909B1BB2A}"/>
                    </a:ext>
                  </a:extLst>
                </p14:cNvPr>
                <p14:cNvContentPartPr/>
                <p14:nvPr/>
              </p14:nvContentPartPr>
              <p14:xfrm>
                <a:off x="7047730" y="5153760"/>
                <a:ext cx="128520" cy="22320"/>
              </p14:xfrm>
            </p:contentPart>
          </mc:Choice>
          <mc:Fallback>
            <p:pic>
              <p:nvPicPr>
                <p:cNvPr id="50" name="Freihand 49">
                  <a:extLst>
                    <a:ext uri="{FF2B5EF4-FFF2-40B4-BE49-F238E27FC236}">
                      <a16:creationId xmlns:a16="http://schemas.microsoft.com/office/drawing/2014/main" id="{BCA2AE8D-A024-5E33-C526-53F909B1BB2A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7039090" y="5144760"/>
                  <a:ext cx="146160" cy="39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" name="Gruppieren 63">
            <a:extLst>
              <a:ext uri="{FF2B5EF4-FFF2-40B4-BE49-F238E27FC236}">
                <a16:creationId xmlns:a16="http://schemas.microsoft.com/office/drawing/2014/main" id="{AD72B150-AC5C-FFA8-78A9-8924AF3D6457}"/>
              </a:ext>
            </a:extLst>
          </p:cNvPr>
          <p:cNvGrpSpPr/>
          <p:nvPr/>
        </p:nvGrpSpPr>
        <p:grpSpPr>
          <a:xfrm>
            <a:off x="10923600" y="2023920"/>
            <a:ext cx="349560" cy="151920"/>
            <a:chOff x="10923600" y="2023920"/>
            <a:chExt cx="349560" cy="151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53" name="Freihand 52">
                  <a:extLst>
                    <a:ext uri="{FF2B5EF4-FFF2-40B4-BE49-F238E27FC236}">
                      <a16:creationId xmlns:a16="http://schemas.microsoft.com/office/drawing/2014/main" id="{E8335098-52BE-628A-4944-BA746A1CF455}"/>
                    </a:ext>
                  </a:extLst>
                </p14:cNvPr>
                <p14:cNvContentPartPr/>
                <p14:nvPr/>
              </p14:nvContentPartPr>
              <p14:xfrm>
                <a:off x="10923600" y="2111760"/>
                <a:ext cx="11880" cy="49320"/>
              </p14:xfrm>
            </p:contentPart>
          </mc:Choice>
          <mc:Fallback>
            <p:pic>
              <p:nvPicPr>
                <p:cNvPr id="53" name="Freihand 52">
                  <a:extLst>
                    <a:ext uri="{FF2B5EF4-FFF2-40B4-BE49-F238E27FC236}">
                      <a16:creationId xmlns:a16="http://schemas.microsoft.com/office/drawing/2014/main" id="{E8335098-52BE-628A-4944-BA746A1CF455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0914600" y="2102760"/>
                  <a:ext cx="2952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54" name="Freihand 53">
                  <a:extLst>
                    <a:ext uri="{FF2B5EF4-FFF2-40B4-BE49-F238E27FC236}">
                      <a16:creationId xmlns:a16="http://schemas.microsoft.com/office/drawing/2014/main" id="{590934C9-DCAB-4087-8330-4850CE9524CF}"/>
                    </a:ext>
                  </a:extLst>
                </p14:cNvPr>
                <p14:cNvContentPartPr/>
                <p14:nvPr/>
              </p14:nvContentPartPr>
              <p14:xfrm>
                <a:off x="10967160" y="2023920"/>
                <a:ext cx="26280" cy="6480"/>
              </p14:xfrm>
            </p:contentPart>
          </mc:Choice>
          <mc:Fallback>
            <p:pic>
              <p:nvPicPr>
                <p:cNvPr id="54" name="Freihand 53">
                  <a:extLst>
                    <a:ext uri="{FF2B5EF4-FFF2-40B4-BE49-F238E27FC236}">
                      <a16:creationId xmlns:a16="http://schemas.microsoft.com/office/drawing/2014/main" id="{590934C9-DCAB-4087-8330-4850CE9524CF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0958160" y="2015280"/>
                  <a:ext cx="4392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55" name="Freihand 54">
                  <a:extLst>
                    <a:ext uri="{FF2B5EF4-FFF2-40B4-BE49-F238E27FC236}">
                      <a16:creationId xmlns:a16="http://schemas.microsoft.com/office/drawing/2014/main" id="{2A8B4FEE-1DF9-0E87-D142-08885108D935}"/>
                    </a:ext>
                  </a:extLst>
                </p14:cNvPr>
                <p14:cNvContentPartPr/>
                <p14:nvPr/>
              </p14:nvContentPartPr>
              <p14:xfrm>
                <a:off x="11042040" y="2106360"/>
                <a:ext cx="80640" cy="63720"/>
              </p14:xfrm>
            </p:contentPart>
          </mc:Choice>
          <mc:Fallback>
            <p:pic>
              <p:nvPicPr>
                <p:cNvPr id="55" name="Freihand 54">
                  <a:extLst>
                    <a:ext uri="{FF2B5EF4-FFF2-40B4-BE49-F238E27FC236}">
                      <a16:creationId xmlns:a16="http://schemas.microsoft.com/office/drawing/2014/main" id="{2A8B4FEE-1DF9-0E87-D142-08885108D935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1033040" y="2097360"/>
                  <a:ext cx="9828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56" name="Freihand 55">
                  <a:extLst>
                    <a:ext uri="{FF2B5EF4-FFF2-40B4-BE49-F238E27FC236}">
                      <a16:creationId xmlns:a16="http://schemas.microsoft.com/office/drawing/2014/main" id="{AAFB9718-82E5-E0C0-D83D-5969E83DB144}"/>
                    </a:ext>
                  </a:extLst>
                </p14:cNvPr>
                <p14:cNvContentPartPr/>
                <p14:nvPr/>
              </p14:nvContentPartPr>
              <p14:xfrm>
                <a:off x="11177040" y="2043000"/>
                <a:ext cx="29520" cy="131760"/>
              </p14:xfrm>
            </p:contentPart>
          </mc:Choice>
          <mc:Fallback>
            <p:pic>
              <p:nvPicPr>
                <p:cNvPr id="56" name="Freihand 55">
                  <a:extLst>
                    <a:ext uri="{FF2B5EF4-FFF2-40B4-BE49-F238E27FC236}">
                      <a16:creationId xmlns:a16="http://schemas.microsoft.com/office/drawing/2014/main" id="{AAFB9718-82E5-E0C0-D83D-5969E83DB144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1168400" y="2034000"/>
                  <a:ext cx="4716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57" name="Freihand 56">
                  <a:extLst>
                    <a:ext uri="{FF2B5EF4-FFF2-40B4-BE49-F238E27FC236}">
                      <a16:creationId xmlns:a16="http://schemas.microsoft.com/office/drawing/2014/main" id="{5CE56E8F-CA5E-20A9-FBF4-64272E143C2F}"/>
                    </a:ext>
                  </a:extLst>
                </p14:cNvPr>
                <p14:cNvContentPartPr/>
                <p14:nvPr/>
              </p14:nvContentPartPr>
              <p14:xfrm>
                <a:off x="11168040" y="2124000"/>
                <a:ext cx="105120" cy="51840"/>
              </p14:xfrm>
            </p:contentPart>
          </mc:Choice>
          <mc:Fallback>
            <p:pic>
              <p:nvPicPr>
                <p:cNvPr id="57" name="Freihand 56">
                  <a:extLst>
                    <a:ext uri="{FF2B5EF4-FFF2-40B4-BE49-F238E27FC236}">
                      <a16:creationId xmlns:a16="http://schemas.microsoft.com/office/drawing/2014/main" id="{5CE56E8F-CA5E-20A9-FBF4-64272E143C2F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1159040" y="2115360"/>
                  <a:ext cx="122760" cy="69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" name="Gruppieren 62">
            <a:extLst>
              <a:ext uri="{FF2B5EF4-FFF2-40B4-BE49-F238E27FC236}">
                <a16:creationId xmlns:a16="http://schemas.microsoft.com/office/drawing/2014/main" id="{C03B62F0-D842-4AF8-A481-4B0558D91410}"/>
              </a:ext>
            </a:extLst>
          </p:cNvPr>
          <p:cNvGrpSpPr/>
          <p:nvPr/>
        </p:nvGrpSpPr>
        <p:grpSpPr>
          <a:xfrm>
            <a:off x="10747200" y="4856760"/>
            <a:ext cx="282960" cy="154440"/>
            <a:chOff x="10747200" y="4856760"/>
            <a:chExt cx="282960" cy="154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58" name="Freihand 57">
                  <a:extLst>
                    <a:ext uri="{FF2B5EF4-FFF2-40B4-BE49-F238E27FC236}">
                      <a16:creationId xmlns:a16="http://schemas.microsoft.com/office/drawing/2014/main" id="{29F1EE7E-D35D-06D4-015D-A5CFAD5FC410}"/>
                    </a:ext>
                  </a:extLst>
                </p14:cNvPr>
                <p14:cNvContentPartPr/>
                <p14:nvPr/>
              </p14:nvContentPartPr>
              <p14:xfrm>
                <a:off x="10747920" y="4952160"/>
                <a:ext cx="10440" cy="56160"/>
              </p14:xfrm>
            </p:contentPart>
          </mc:Choice>
          <mc:Fallback>
            <p:pic>
              <p:nvPicPr>
                <p:cNvPr id="58" name="Freihand 57">
                  <a:extLst>
                    <a:ext uri="{FF2B5EF4-FFF2-40B4-BE49-F238E27FC236}">
                      <a16:creationId xmlns:a16="http://schemas.microsoft.com/office/drawing/2014/main" id="{29F1EE7E-D35D-06D4-015D-A5CFAD5FC410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0738920" y="4943520"/>
                  <a:ext cx="2808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59" name="Freihand 58">
                  <a:extLst>
                    <a:ext uri="{FF2B5EF4-FFF2-40B4-BE49-F238E27FC236}">
                      <a16:creationId xmlns:a16="http://schemas.microsoft.com/office/drawing/2014/main" id="{32A24644-D9E7-0D55-99BA-A561ED5D3E69}"/>
                    </a:ext>
                  </a:extLst>
                </p14:cNvPr>
                <p14:cNvContentPartPr/>
                <p14:nvPr/>
              </p14:nvContentPartPr>
              <p14:xfrm>
                <a:off x="10747200" y="4868280"/>
                <a:ext cx="27000" cy="20880"/>
              </p14:xfrm>
            </p:contentPart>
          </mc:Choice>
          <mc:Fallback>
            <p:pic>
              <p:nvPicPr>
                <p:cNvPr id="59" name="Freihand 58">
                  <a:extLst>
                    <a:ext uri="{FF2B5EF4-FFF2-40B4-BE49-F238E27FC236}">
                      <a16:creationId xmlns:a16="http://schemas.microsoft.com/office/drawing/2014/main" id="{32A24644-D9E7-0D55-99BA-A561ED5D3E69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0738200" y="4859640"/>
                  <a:ext cx="4464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60" name="Freihand 59">
                  <a:extLst>
                    <a:ext uri="{FF2B5EF4-FFF2-40B4-BE49-F238E27FC236}">
                      <a16:creationId xmlns:a16="http://schemas.microsoft.com/office/drawing/2014/main" id="{68AD3CF2-F36F-8375-FA40-DC8F627B8972}"/>
                    </a:ext>
                  </a:extLst>
                </p14:cNvPr>
                <p14:cNvContentPartPr/>
                <p14:nvPr/>
              </p14:nvContentPartPr>
              <p14:xfrm>
                <a:off x="10793640" y="4965480"/>
                <a:ext cx="50400" cy="42840"/>
              </p14:xfrm>
            </p:contentPart>
          </mc:Choice>
          <mc:Fallback>
            <p:pic>
              <p:nvPicPr>
                <p:cNvPr id="60" name="Freihand 59">
                  <a:extLst>
                    <a:ext uri="{FF2B5EF4-FFF2-40B4-BE49-F238E27FC236}">
                      <a16:creationId xmlns:a16="http://schemas.microsoft.com/office/drawing/2014/main" id="{68AD3CF2-F36F-8375-FA40-DC8F627B8972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0785000" y="4956480"/>
                  <a:ext cx="6804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61" name="Freihand 60">
                  <a:extLst>
                    <a:ext uri="{FF2B5EF4-FFF2-40B4-BE49-F238E27FC236}">
                      <a16:creationId xmlns:a16="http://schemas.microsoft.com/office/drawing/2014/main" id="{135A2CD2-70C8-44D5-2F5D-8A4F74DDA345}"/>
                    </a:ext>
                  </a:extLst>
                </p14:cNvPr>
                <p14:cNvContentPartPr/>
                <p14:nvPr/>
              </p14:nvContentPartPr>
              <p14:xfrm>
                <a:off x="10912800" y="4856760"/>
                <a:ext cx="51480" cy="154440"/>
              </p14:xfrm>
            </p:contentPart>
          </mc:Choice>
          <mc:Fallback>
            <p:pic>
              <p:nvPicPr>
                <p:cNvPr id="61" name="Freihand 60">
                  <a:extLst>
                    <a:ext uri="{FF2B5EF4-FFF2-40B4-BE49-F238E27FC236}">
                      <a16:creationId xmlns:a16="http://schemas.microsoft.com/office/drawing/2014/main" id="{135A2CD2-70C8-44D5-2F5D-8A4F74DDA345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0904160" y="4847760"/>
                  <a:ext cx="6912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62" name="Freihand 61">
                  <a:extLst>
                    <a:ext uri="{FF2B5EF4-FFF2-40B4-BE49-F238E27FC236}">
                      <a16:creationId xmlns:a16="http://schemas.microsoft.com/office/drawing/2014/main" id="{553E577F-0CF2-92C8-59D5-3A876D76E7C7}"/>
                    </a:ext>
                  </a:extLst>
                </p14:cNvPr>
                <p14:cNvContentPartPr/>
                <p14:nvPr/>
              </p14:nvContentPartPr>
              <p14:xfrm>
                <a:off x="10905240" y="4926240"/>
                <a:ext cx="124920" cy="61560"/>
              </p14:xfrm>
            </p:contentPart>
          </mc:Choice>
          <mc:Fallback>
            <p:pic>
              <p:nvPicPr>
                <p:cNvPr id="62" name="Freihand 61">
                  <a:extLst>
                    <a:ext uri="{FF2B5EF4-FFF2-40B4-BE49-F238E27FC236}">
                      <a16:creationId xmlns:a16="http://schemas.microsoft.com/office/drawing/2014/main" id="{553E577F-0CF2-92C8-59D5-3A876D76E7C7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0896240" y="4917240"/>
                  <a:ext cx="142560" cy="7920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66" name="Grafik 65">
            <a:extLst>
              <a:ext uri="{FF2B5EF4-FFF2-40B4-BE49-F238E27FC236}">
                <a16:creationId xmlns:a16="http://schemas.microsoft.com/office/drawing/2014/main" id="{CF9AAAB2-5CBB-BEAC-2614-BF719262FED6}"/>
              </a:ext>
            </a:extLst>
          </p:cNvPr>
          <p:cNvPicPr>
            <a:picLocks noChangeAspect="1"/>
          </p:cNvPicPr>
          <p:nvPr/>
        </p:nvPicPr>
        <p:blipFill>
          <a:blip r:embed="rId86">
            <a:extLst>
              <a:ext uri="{96DAC541-7B7A-43D3-8B79-37D633B846F1}">
                <asvg:svgBlip xmlns:asvg="http://schemas.microsoft.com/office/drawing/2016/SVG/main" r:embed="rId87"/>
              </a:ext>
            </a:extLst>
          </a:blip>
          <a:stretch>
            <a:fillRect/>
          </a:stretch>
        </p:blipFill>
        <p:spPr>
          <a:xfrm>
            <a:off x="8249639" y="1390224"/>
            <a:ext cx="3601855" cy="2704325"/>
          </a:xfrm>
          <a:prstGeom prst="rect">
            <a:avLst/>
          </a:prstGeom>
        </p:spPr>
      </p:pic>
      <p:grpSp>
        <p:nvGrpSpPr>
          <p:cNvPr id="72" name="Gruppieren 71">
            <a:extLst>
              <a:ext uri="{FF2B5EF4-FFF2-40B4-BE49-F238E27FC236}">
                <a16:creationId xmlns:a16="http://schemas.microsoft.com/office/drawing/2014/main" id="{71C158CD-E005-EB1A-3B64-DE62F02ACF79}"/>
              </a:ext>
            </a:extLst>
          </p:cNvPr>
          <p:cNvGrpSpPr/>
          <p:nvPr/>
        </p:nvGrpSpPr>
        <p:grpSpPr>
          <a:xfrm>
            <a:off x="9848640" y="2642880"/>
            <a:ext cx="383760" cy="151200"/>
            <a:chOff x="9848640" y="2642880"/>
            <a:chExt cx="383760" cy="151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67" name="Freihand 66">
                  <a:extLst>
                    <a:ext uri="{FF2B5EF4-FFF2-40B4-BE49-F238E27FC236}">
                      <a16:creationId xmlns:a16="http://schemas.microsoft.com/office/drawing/2014/main" id="{71B9AD36-959C-9FD1-71CF-AE047F248DE9}"/>
                    </a:ext>
                  </a:extLst>
                </p14:cNvPr>
                <p14:cNvContentPartPr/>
                <p14:nvPr/>
              </p14:nvContentPartPr>
              <p14:xfrm>
                <a:off x="9848640" y="2728200"/>
                <a:ext cx="3600" cy="63360"/>
              </p14:xfrm>
            </p:contentPart>
          </mc:Choice>
          <mc:Fallback>
            <p:pic>
              <p:nvPicPr>
                <p:cNvPr id="67" name="Freihand 66">
                  <a:extLst>
                    <a:ext uri="{FF2B5EF4-FFF2-40B4-BE49-F238E27FC236}">
                      <a16:creationId xmlns:a16="http://schemas.microsoft.com/office/drawing/2014/main" id="{71B9AD36-959C-9FD1-71CF-AE047F248DE9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9840000" y="2719200"/>
                  <a:ext cx="2124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68" name="Freihand 67">
                  <a:extLst>
                    <a:ext uri="{FF2B5EF4-FFF2-40B4-BE49-F238E27FC236}">
                      <a16:creationId xmlns:a16="http://schemas.microsoft.com/office/drawing/2014/main" id="{371092B1-87F5-6FA0-FBAD-C70302CB1C5C}"/>
                    </a:ext>
                  </a:extLst>
                </p14:cNvPr>
                <p14:cNvContentPartPr/>
                <p14:nvPr/>
              </p14:nvContentPartPr>
              <p14:xfrm>
                <a:off x="9856560" y="2650800"/>
                <a:ext cx="20160" cy="17640"/>
              </p14:xfrm>
            </p:contentPart>
          </mc:Choice>
          <mc:Fallback>
            <p:pic>
              <p:nvPicPr>
                <p:cNvPr id="68" name="Freihand 67">
                  <a:extLst>
                    <a:ext uri="{FF2B5EF4-FFF2-40B4-BE49-F238E27FC236}">
                      <a16:creationId xmlns:a16="http://schemas.microsoft.com/office/drawing/2014/main" id="{371092B1-87F5-6FA0-FBAD-C70302CB1C5C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9847560" y="2641800"/>
                  <a:ext cx="3780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69" name="Freihand 68">
                  <a:extLst>
                    <a:ext uri="{FF2B5EF4-FFF2-40B4-BE49-F238E27FC236}">
                      <a16:creationId xmlns:a16="http://schemas.microsoft.com/office/drawing/2014/main" id="{524B7792-5EEE-7E9F-ABBC-A766F1290C53}"/>
                    </a:ext>
                  </a:extLst>
                </p14:cNvPr>
                <p14:cNvContentPartPr/>
                <p14:nvPr/>
              </p14:nvContentPartPr>
              <p14:xfrm>
                <a:off x="9932880" y="2738280"/>
                <a:ext cx="109440" cy="55800"/>
              </p14:xfrm>
            </p:contentPart>
          </mc:Choice>
          <mc:Fallback>
            <p:pic>
              <p:nvPicPr>
                <p:cNvPr id="69" name="Freihand 68">
                  <a:extLst>
                    <a:ext uri="{FF2B5EF4-FFF2-40B4-BE49-F238E27FC236}">
                      <a16:creationId xmlns:a16="http://schemas.microsoft.com/office/drawing/2014/main" id="{524B7792-5EEE-7E9F-ABBC-A766F1290C53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9923880" y="2729640"/>
                  <a:ext cx="12708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70" name="Freihand 69">
                  <a:extLst>
                    <a:ext uri="{FF2B5EF4-FFF2-40B4-BE49-F238E27FC236}">
                      <a16:creationId xmlns:a16="http://schemas.microsoft.com/office/drawing/2014/main" id="{9F2648D5-F831-826D-E9C8-D6E53CDFF4E2}"/>
                    </a:ext>
                  </a:extLst>
                </p14:cNvPr>
                <p14:cNvContentPartPr/>
                <p14:nvPr/>
              </p14:nvContentPartPr>
              <p14:xfrm>
                <a:off x="10116120" y="2642880"/>
                <a:ext cx="21600" cy="125640"/>
              </p14:xfrm>
            </p:contentPart>
          </mc:Choice>
          <mc:Fallback>
            <p:pic>
              <p:nvPicPr>
                <p:cNvPr id="70" name="Freihand 69">
                  <a:extLst>
                    <a:ext uri="{FF2B5EF4-FFF2-40B4-BE49-F238E27FC236}">
                      <a16:creationId xmlns:a16="http://schemas.microsoft.com/office/drawing/2014/main" id="{9F2648D5-F831-826D-E9C8-D6E53CDFF4E2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0107480" y="2633880"/>
                  <a:ext cx="3924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71" name="Freihand 70">
                  <a:extLst>
                    <a:ext uri="{FF2B5EF4-FFF2-40B4-BE49-F238E27FC236}">
                      <a16:creationId xmlns:a16="http://schemas.microsoft.com/office/drawing/2014/main" id="{68E72022-5545-20BD-DB20-35AE14535411}"/>
                    </a:ext>
                  </a:extLst>
                </p14:cNvPr>
                <p14:cNvContentPartPr/>
                <p14:nvPr/>
              </p14:nvContentPartPr>
              <p14:xfrm>
                <a:off x="10110000" y="2714160"/>
                <a:ext cx="122400" cy="19440"/>
              </p14:xfrm>
            </p:contentPart>
          </mc:Choice>
          <mc:Fallback>
            <p:pic>
              <p:nvPicPr>
                <p:cNvPr id="71" name="Freihand 70">
                  <a:extLst>
                    <a:ext uri="{FF2B5EF4-FFF2-40B4-BE49-F238E27FC236}">
                      <a16:creationId xmlns:a16="http://schemas.microsoft.com/office/drawing/2014/main" id="{68E72022-5545-20BD-DB20-35AE14535411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0101360" y="2705520"/>
                  <a:ext cx="140040" cy="3708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74" name="Grafik 73">
            <a:extLst>
              <a:ext uri="{FF2B5EF4-FFF2-40B4-BE49-F238E27FC236}">
                <a16:creationId xmlns:a16="http://schemas.microsoft.com/office/drawing/2014/main" id="{83686609-CC67-C9C8-43FF-0717D1A015B2}"/>
              </a:ext>
            </a:extLst>
          </p:cNvPr>
          <p:cNvPicPr>
            <a:picLocks noChangeAspect="1"/>
          </p:cNvPicPr>
          <p:nvPr/>
        </p:nvPicPr>
        <p:blipFill>
          <a:blip r:embed="rId98">
            <a:extLst>
              <a:ext uri="{96DAC541-7B7A-43D3-8B79-37D633B846F1}">
                <asvg:svgBlip xmlns:asvg="http://schemas.microsoft.com/office/drawing/2016/SVG/main" r:embed="rId99"/>
              </a:ext>
            </a:extLst>
          </a:blip>
          <a:stretch>
            <a:fillRect/>
          </a:stretch>
        </p:blipFill>
        <p:spPr>
          <a:xfrm>
            <a:off x="8248994" y="4056121"/>
            <a:ext cx="3602500" cy="2704809"/>
          </a:xfrm>
          <a:prstGeom prst="rect">
            <a:avLst/>
          </a:prstGeom>
        </p:spPr>
      </p:pic>
      <p:grpSp>
        <p:nvGrpSpPr>
          <p:cNvPr id="80" name="Gruppieren 79">
            <a:extLst>
              <a:ext uri="{FF2B5EF4-FFF2-40B4-BE49-F238E27FC236}">
                <a16:creationId xmlns:a16="http://schemas.microsoft.com/office/drawing/2014/main" id="{246E5BE2-C5BD-3029-BB55-BF92FE238F15}"/>
              </a:ext>
            </a:extLst>
          </p:cNvPr>
          <p:cNvGrpSpPr/>
          <p:nvPr/>
        </p:nvGrpSpPr>
        <p:grpSpPr>
          <a:xfrm>
            <a:off x="9570720" y="5141980"/>
            <a:ext cx="344880" cy="188640"/>
            <a:chOff x="9570720" y="5141980"/>
            <a:chExt cx="344880" cy="188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75" name="Freihand 74">
                  <a:extLst>
                    <a:ext uri="{FF2B5EF4-FFF2-40B4-BE49-F238E27FC236}">
                      <a16:creationId xmlns:a16="http://schemas.microsoft.com/office/drawing/2014/main" id="{64AB6BFF-3146-F8A7-FBB1-372CCE12F556}"/>
                    </a:ext>
                  </a:extLst>
                </p14:cNvPr>
                <p14:cNvContentPartPr/>
                <p14:nvPr/>
              </p14:nvContentPartPr>
              <p14:xfrm>
                <a:off x="9570720" y="5260780"/>
                <a:ext cx="23400" cy="69840"/>
              </p14:xfrm>
            </p:contentPart>
          </mc:Choice>
          <mc:Fallback>
            <p:pic>
              <p:nvPicPr>
                <p:cNvPr id="75" name="Freihand 74">
                  <a:extLst>
                    <a:ext uri="{FF2B5EF4-FFF2-40B4-BE49-F238E27FC236}">
                      <a16:creationId xmlns:a16="http://schemas.microsoft.com/office/drawing/2014/main" id="{64AB6BFF-3146-F8A7-FBB1-372CCE12F556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9562080" y="5252140"/>
                  <a:ext cx="4104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76" name="Freihand 75">
                  <a:extLst>
                    <a:ext uri="{FF2B5EF4-FFF2-40B4-BE49-F238E27FC236}">
                      <a16:creationId xmlns:a16="http://schemas.microsoft.com/office/drawing/2014/main" id="{F4AAB512-AAA7-FEBA-BD92-CE70B40E6327}"/>
                    </a:ext>
                  </a:extLst>
                </p14:cNvPr>
                <p14:cNvContentPartPr/>
                <p14:nvPr/>
              </p14:nvContentPartPr>
              <p14:xfrm>
                <a:off x="9586200" y="5169700"/>
                <a:ext cx="21240" cy="24840"/>
              </p14:xfrm>
            </p:contentPart>
          </mc:Choice>
          <mc:Fallback>
            <p:pic>
              <p:nvPicPr>
                <p:cNvPr id="76" name="Freihand 75">
                  <a:extLst>
                    <a:ext uri="{FF2B5EF4-FFF2-40B4-BE49-F238E27FC236}">
                      <a16:creationId xmlns:a16="http://schemas.microsoft.com/office/drawing/2014/main" id="{F4AAB512-AAA7-FEBA-BD92-CE70B40E6327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9577200" y="5161060"/>
                  <a:ext cx="3888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77" name="Freihand 76">
                  <a:extLst>
                    <a:ext uri="{FF2B5EF4-FFF2-40B4-BE49-F238E27FC236}">
                      <a16:creationId xmlns:a16="http://schemas.microsoft.com/office/drawing/2014/main" id="{30ABFECB-EC42-674B-728D-62572F145B2C}"/>
                    </a:ext>
                  </a:extLst>
                </p14:cNvPr>
                <p14:cNvContentPartPr/>
                <p14:nvPr/>
              </p14:nvContentPartPr>
              <p14:xfrm>
                <a:off x="9649560" y="5238820"/>
                <a:ext cx="113400" cy="59400"/>
              </p14:xfrm>
            </p:contentPart>
          </mc:Choice>
          <mc:Fallback>
            <p:pic>
              <p:nvPicPr>
                <p:cNvPr id="77" name="Freihand 76">
                  <a:extLst>
                    <a:ext uri="{FF2B5EF4-FFF2-40B4-BE49-F238E27FC236}">
                      <a16:creationId xmlns:a16="http://schemas.microsoft.com/office/drawing/2014/main" id="{30ABFECB-EC42-674B-728D-62572F145B2C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9640560" y="5230180"/>
                  <a:ext cx="13104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78" name="Freihand 77">
                  <a:extLst>
                    <a:ext uri="{FF2B5EF4-FFF2-40B4-BE49-F238E27FC236}">
                      <a16:creationId xmlns:a16="http://schemas.microsoft.com/office/drawing/2014/main" id="{0CB284D1-7105-3E5E-9684-89D6F5060B3E}"/>
                    </a:ext>
                  </a:extLst>
                </p14:cNvPr>
                <p14:cNvContentPartPr/>
                <p14:nvPr/>
              </p14:nvContentPartPr>
              <p14:xfrm>
                <a:off x="9828120" y="5141980"/>
                <a:ext cx="18720" cy="148680"/>
              </p14:xfrm>
            </p:contentPart>
          </mc:Choice>
          <mc:Fallback>
            <p:pic>
              <p:nvPicPr>
                <p:cNvPr id="78" name="Freihand 77">
                  <a:extLst>
                    <a:ext uri="{FF2B5EF4-FFF2-40B4-BE49-F238E27FC236}">
                      <a16:creationId xmlns:a16="http://schemas.microsoft.com/office/drawing/2014/main" id="{0CB284D1-7105-3E5E-9684-89D6F5060B3E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9819480" y="5133340"/>
                  <a:ext cx="3636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79" name="Freihand 78">
                  <a:extLst>
                    <a:ext uri="{FF2B5EF4-FFF2-40B4-BE49-F238E27FC236}">
                      <a16:creationId xmlns:a16="http://schemas.microsoft.com/office/drawing/2014/main" id="{0CF6A1FF-6B3A-DD0D-E312-CE4DFDE30C04}"/>
                    </a:ext>
                  </a:extLst>
                </p14:cNvPr>
                <p14:cNvContentPartPr/>
                <p14:nvPr/>
              </p14:nvContentPartPr>
              <p14:xfrm>
                <a:off x="9800040" y="5216140"/>
                <a:ext cx="115560" cy="24480"/>
              </p14:xfrm>
            </p:contentPart>
          </mc:Choice>
          <mc:Fallback>
            <p:pic>
              <p:nvPicPr>
                <p:cNvPr id="79" name="Freihand 78">
                  <a:extLst>
                    <a:ext uri="{FF2B5EF4-FFF2-40B4-BE49-F238E27FC236}">
                      <a16:creationId xmlns:a16="http://schemas.microsoft.com/office/drawing/2014/main" id="{0CF6A1FF-6B3A-DD0D-E312-CE4DFDE30C04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9791040" y="5207500"/>
                  <a:ext cx="133200" cy="421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4017938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CC4347-BD1B-0737-A780-C910A66F44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4E7DE133-CC68-FF2B-CB05-E5CFF32D95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8095" y="1390227"/>
            <a:ext cx="3601835" cy="2704309"/>
          </a:xfr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7C582500-54DB-0C2C-350B-EC6262FAB9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17583" y="1390228"/>
            <a:ext cx="3601836" cy="2704311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A763BB47-3E49-D649-5314-491964DABD7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619418" y="1390227"/>
            <a:ext cx="3601835" cy="2704309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622EC2D3-36DF-E19A-F6B3-28EB76F79D3A}"/>
              </a:ext>
            </a:extLst>
          </p:cNvPr>
          <p:cNvSpPr txBox="1"/>
          <p:nvPr/>
        </p:nvSpPr>
        <p:spPr>
          <a:xfrm>
            <a:off x="0" y="5119642"/>
            <a:ext cx="1017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Target: 2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105F1320-33B5-7C5F-A985-57ACD8C72BD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388095" y="4056625"/>
            <a:ext cx="3601836" cy="2704311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6FD947AE-2BC5-A48E-F1C2-A93BB4E74FD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17579" y="4056627"/>
            <a:ext cx="3601837" cy="2704310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5F8F8FC3-1EB0-5DF0-D53F-7C824DCBFC6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619416" y="4056626"/>
            <a:ext cx="3601837" cy="2704311"/>
          </a:xfrm>
          <a:prstGeom prst="rect">
            <a:avLst/>
          </a:prstGeom>
        </p:spPr>
      </p:pic>
      <p:sp>
        <p:nvSpPr>
          <p:cNvPr id="17" name="Textfeld 16">
            <a:extLst>
              <a:ext uri="{FF2B5EF4-FFF2-40B4-BE49-F238E27FC236}">
                <a16:creationId xmlns:a16="http://schemas.microsoft.com/office/drawing/2014/main" id="{26F7F502-A8D4-2FFA-CFC9-ECC6F0C7B777}"/>
              </a:ext>
            </a:extLst>
          </p:cNvPr>
          <p:cNvSpPr txBox="1"/>
          <p:nvPr/>
        </p:nvSpPr>
        <p:spPr>
          <a:xfrm>
            <a:off x="0" y="2971122"/>
            <a:ext cx="1017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Target: 1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12EB9F8-F988-1B6B-73E5-43907C7D2A8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388086" y="1390227"/>
            <a:ext cx="3601844" cy="2704316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618BD641-0061-331A-D243-EDB9C89790B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17579" y="1390227"/>
            <a:ext cx="3601835" cy="2704309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1D1A135E-EEC3-801A-EB05-725EEF83BEC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619414" y="1390227"/>
            <a:ext cx="3601830" cy="2704305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B4B5260A-FF67-F859-57A3-4EF7A197902A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8388086" y="4056614"/>
            <a:ext cx="3601844" cy="2704316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A90F231E-5ADE-4731-5429-40AF125FE602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017579" y="4056634"/>
            <a:ext cx="3601826" cy="2704303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11CDA3C4-5550-17EC-81A3-8F4777CF8F3C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4619404" y="4056614"/>
            <a:ext cx="3601855" cy="2704324"/>
          </a:xfrm>
          <a:prstGeom prst="rect">
            <a:avLst/>
          </a:prstGeom>
        </p:spPr>
      </p:pic>
      <p:sp>
        <p:nvSpPr>
          <p:cNvPr id="25" name="Titel 1">
            <a:extLst>
              <a:ext uri="{FF2B5EF4-FFF2-40B4-BE49-F238E27FC236}">
                <a16:creationId xmlns:a16="http://schemas.microsoft.com/office/drawing/2014/main" id="{044BFECD-C8D6-8213-1CC1-3B0D4454E33F}"/>
              </a:ext>
            </a:extLst>
          </p:cNvPr>
          <p:cNvSpPr txBox="1">
            <a:spLocks/>
          </p:cNvSpPr>
          <p:nvPr/>
        </p:nvSpPr>
        <p:spPr>
          <a:xfrm>
            <a:off x="838200" y="-2664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5 </a:t>
            </a:r>
            <a:r>
              <a:rPr lang="de-DE" dirty="0" err="1"/>
              <a:t>bits</a:t>
            </a:r>
            <a:r>
              <a:rPr lang="de-DE" dirty="0"/>
              <a:t> (</a:t>
            </a:r>
            <a:r>
              <a:rPr lang="de-DE" dirty="0" err="1"/>
              <a:t>constant</a:t>
            </a:r>
            <a:r>
              <a:rPr lang="de-DE" dirty="0"/>
              <a:t>)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0348B9E3-EE92-E7A2-2324-0EAABBFBBD5C}"/>
              </a:ext>
            </a:extLst>
          </p:cNvPr>
          <p:cNvSpPr txBox="1"/>
          <p:nvPr/>
        </p:nvSpPr>
        <p:spPr>
          <a:xfrm>
            <a:off x="2440028" y="1020895"/>
            <a:ext cx="756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bitflip</a:t>
            </a:r>
            <a:endParaRPr lang="de-DE" dirty="0"/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C7657A83-FEB1-06CD-2129-B416859835B1}"/>
              </a:ext>
            </a:extLst>
          </p:cNvPr>
          <p:cNvSpPr txBox="1"/>
          <p:nvPr/>
        </p:nvSpPr>
        <p:spPr>
          <a:xfrm>
            <a:off x="5864735" y="1020892"/>
            <a:ext cx="1111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phaseflip</a:t>
            </a:r>
            <a:endParaRPr lang="de-DE" dirty="0"/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8465DA8A-3079-1829-5978-7BD2FFDED1B6}"/>
              </a:ext>
            </a:extLst>
          </p:cNvPr>
          <p:cNvSpPr txBox="1"/>
          <p:nvPr/>
        </p:nvSpPr>
        <p:spPr>
          <a:xfrm>
            <a:off x="9651845" y="827388"/>
            <a:ext cx="10743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/>
              <a:t>amplitue</a:t>
            </a:r>
            <a:br>
              <a:rPr lang="de-DE" dirty="0"/>
            </a:br>
            <a:r>
              <a:rPr lang="de-DE" dirty="0" err="1"/>
              <a:t>damping</a:t>
            </a:r>
            <a:endParaRPr 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DCFF0CE2-974F-0342-FD29-477052A93AC4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8388070" y="1390224"/>
            <a:ext cx="3601859" cy="2704327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71B52AF5-6DD0-AA29-72C4-D35BDD83F566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1017579" y="1390225"/>
            <a:ext cx="3601814" cy="2704294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66477AAA-A6D8-5BAE-0773-8257979F60AF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4619393" y="1390225"/>
            <a:ext cx="3601814" cy="2704294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C0EC839E-D418-9991-C497-36045F8FB55D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8388071" y="4056609"/>
            <a:ext cx="3601859" cy="2704327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1C5979CE-54BA-574E-F77F-56482EFAD01B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017579" y="4056643"/>
            <a:ext cx="3601814" cy="2704294"/>
          </a:xfrm>
          <a:prstGeom prst="rect">
            <a:avLst/>
          </a:prstGeom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0ED48DA3-8C40-8B57-8069-316B84C2A40A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4619393" y="4056643"/>
            <a:ext cx="3601814" cy="2704294"/>
          </a:xfrm>
          <a:prstGeom prst="rect">
            <a:avLst/>
          </a:prstGeom>
        </p:spPr>
      </p:pic>
      <p:grpSp>
        <p:nvGrpSpPr>
          <p:cNvPr id="37" name="Gruppieren 36">
            <a:extLst>
              <a:ext uri="{FF2B5EF4-FFF2-40B4-BE49-F238E27FC236}">
                <a16:creationId xmlns:a16="http://schemas.microsoft.com/office/drawing/2014/main" id="{75C469E0-8357-2D64-0AA7-A0C372CA195B}"/>
              </a:ext>
            </a:extLst>
          </p:cNvPr>
          <p:cNvGrpSpPr/>
          <p:nvPr/>
        </p:nvGrpSpPr>
        <p:grpSpPr>
          <a:xfrm>
            <a:off x="3268560" y="4944600"/>
            <a:ext cx="369000" cy="185400"/>
            <a:chOff x="3268560" y="4944600"/>
            <a:chExt cx="369000" cy="185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32" name="Freihand 31">
                  <a:extLst>
                    <a:ext uri="{FF2B5EF4-FFF2-40B4-BE49-F238E27FC236}">
                      <a16:creationId xmlns:a16="http://schemas.microsoft.com/office/drawing/2014/main" id="{2F49A14D-D5EE-7C09-E878-A9B2E0291FD5}"/>
                    </a:ext>
                  </a:extLst>
                </p14:cNvPr>
                <p14:cNvContentPartPr/>
                <p14:nvPr/>
              </p14:nvContentPartPr>
              <p14:xfrm>
                <a:off x="3268560" y="5040720"/>
                <a:ext cx="70200" cy="89280"/>
              </p14:xfrm>
            </p:contentPart>
          </mc:Choice>
          <mc:Fallback>
            <p:pic>
              <p:nvPicPr>
                <p:cNvPr id="32" name="Freihand 31">
                  <a:extLst>
                    <a:ext uri="{FF2B5EF4-FFF2-40B4-BE49-F238E27FC236}">
                      <a16:creationId xmlns:a16="http://schemas.microsoft.com/office/drawing/2014/main" id="{2F49A14D-D5EE-7C09-E878-A9B2E0291FD5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259920" y="5032080"/>
                  <a:ext cx="8784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33" name="Freihand 32">
                  <a:extLst>
                    <a:ext uri="{FF2B5EF4-FFF2-40B4-BE49-F238E27FC236}">
                      <a16:creationId xmlns:a16="http://schemas.microsoft.com/office/drawing/2014/main" id="{7D8776FF-7465-67C8-F52B-DB5DC7F60041}"/>
                    </a:ext>
                  </a:extLst>
                </p14:cNvPr>
                <p14:cNvContentPartPr/>
                <p14:nvPr/>
              </p14:nvContentPartPr>
              <p14:xfrm>
                <a:off x="3401760" y="5067000"/>
                <a:ext cx="95760" cy="29880"/>
              </p14:xfrm>
            </p:contentPart>
          </mc:Choice>
          <mc:Fallback>
            <p:pic>
              <p:nvPicPr>
                <p:cNvPr id="33" name="Freihand 32">
                  <a:extLst>
                    <a:ext uri="{FF2B5EF4-FFF2-40B4-BE49-F238E27FC236}">
                      <a16:creationId xmlns:a16="http://schemas.microsoft.com/office/drawing/2014/main" id="{7D8776FF-7465-67C8-F52B-DB5DC7F60041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393120" y="5058360"/>
                  <a:ext cx="11340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34" name="Freihand 33">
                  <a:extLst>
                    <a:ext uri="{FF2B5EF4-FFF2-40B4-BE49-F238E27FC236}">
                      <a16:creationId xmlns:a16="http://schemas.microsoft.com/office/drawing/2014/main" id="{A24CA3F2-75EF-6D2A-77C8-26A2F5128D7B}"/>
                    </a:ext>
                  </a:extLst>
                </p14:cNvPr>
                <p14:cNvContentPartPr/>
                <p14:nvPr/>
              </p14:nvContentPartPr>
              <p14:xfrm>
                <a:off x="3424080" y="5058000"/>
                <a:ext cx="26280" cy="56520"/>
              </p14:xfrm>
            </p:contentPart>
          </mc:Choice>
          <mc:Fallback>
            <p:pic>
              <p:nvPicPr>
                <p:cNvPr id="34" name="Freihand 33">
                  <a:extLst>
                    <a:ext uri="{FF2B5EF4-FFF2-40B4-BE49-F238E27FC236}">
                      <a16:creationId xmlns:a16="http://schemas.microsoft.com/office/drawing/2014/main" id="{A24CA3F2-75EF-6D2A-77C8-26A2F5128D7B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415440" y="5049360"/>
                  <a:ext cx="4392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35" name="Freihand 34">
                  <a:extLst>
                    <a:ext uri="{FF2B5EF4-FFF2-40B4-BE49-F238E27FC236}">
                      <a16:creationId xmlns:a16="http://schemas.microsoft.com/office/drawing/2014/main" id="{70D4A37B-6BDD-966C-12D7-A284ED48ED11}"/>
                    </a:ext>
                  </a:extLst>
                </p14:cNvPr>
                <p14:cNvContentPartPr/>
                <p14:nvPr/>
              </p14:nvContentPartPr>
              <p14:xfrm>
                <a:off x="3530280" y="4944600"/>
                <a:ext cx="25560" cy="153000"/>
              </p14:xfrm>
            </p:contentPart>
          </mc:Choice>
          <mc:Fallback>
            <p:pic>
              <p:nvPicPr>
                <p:cNvPr id="35" name="Freihand 34">
                  <a:extLst>
                    <a:ext uri="{FF2B5EF4-FFF2-40B4-BE49-F238E27FC236}">
                      <a16:creationId xmlns:a16="http://schemas.microsoft.com/office/drawing/2014/main" id="{70D4A37B-6BDD-966C-12D7-A284ED48ED11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3521280" y="4935960"/>
                  <a:ext cx="4320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36" name="Freihand 35">
                  <a:extLst>
                    <a:ext uri="{FF2B5EF4-FFF2-40B4-BE49-F238E27FC236}">
                      <a16:creationId xmlns:a16="http://schemas.microsoft.com/office/drawing/2014/main" id="{A4ED2EB3-63E9-AFCC-17F5-90081BA8DDF9}"/>
                    </a:ext>
                  </a:extLst>
                </p14:cNvPr>
                <p14:cNvContentPartPr/>
                <p14:nvPr/>
              </p14:nvContentPartPr>
              <p14:xfrm>
                <a:off x="3518040" y="5025960"/>
                <a:ext cx="119520" cy="8640"/>
              </p14:xfrm>
            </p:contentPart>
          </mc:Choice>
          <mc:Fallback>
            <p:pic>
              <p:nvPicPr>
                <p:cNvPr id="36" name="Freihand 35">
                  <a:extLst>
                    <a:ext uri="{FF2B5EF4-FFF2-40B4-BE49-F238E27FC236}">
                      <a16:creationId xmlns:a16="http://schemas.microsoft.com/office/drawing/2014/main" id="{A4ED2EB3-63E9-AFCC-17F5-90081BA8DDF9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3509040" y="5016960"/>
                  <a:ext cx="137160" cy="26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" name="Gruppieren 54">
            <a:extLst>
              <a:ext uri="{FF2B5EF4-FFF2-40B4-BE49-F238E27FC236}">
                <a16:creationId xmlns:a16="http://schemas.microsoft.com/office/drawing/2014/main" id="{F185E884-E8B6-1721-23EB-3547F0A20835}"/>
              </a:ext>
            </a:extLst>
          </p:cNvPr>
          <p:cNvGrpSpPr/>
          <p:nvPr/>
        </p:nvGrpSpPr>
        <p:grpSpPr>
          <a:xfrm>
            <a:off x="3269640" y="2405880"/>
            <a:ext cx="394560" cy="149400"/>
            <a:chOff x="3269640" y="2405880"/>
            <a:chExt cx="394560" cy="149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8" name="Freihand 37">
                  <a:extLst>
                    <a:ext uri="{FF2B5EF4-FFF2-40B4-BE49-F238E27FC236}">
                      <a16:creationId xmlns:a16="http://schemas.microsoft.com/office/drawing/2014/main" id="{F2C3538A-92BF-1097-E19A-DC122428F05F}"/>
                    </a:ext>
                  </a:extLst>
                </p14:cNvPr>
                <p14:cNvContentPartPr/>
                <p14:nvPr/>
              </p14:nvContentPartPr>
              <p14:xfrm>
                <a:off x="3269640" y="2491920"/>
                <a:ext cx="71280" cy="63360"/>
              </p14:xfrm>
            </p:contentPart>
          </mc:Choice>
          <mc:Fallback>
            <p:pic>
              <p:nvPicPr>
                <p:cNvPr id="38" name="Freihand 37">
                  <a:extLst>
                    <a:ext uri="{FF2B5EF4-FFF2-40B4-BE49-F238E27FC236}">
                      <a16:creationId xmlns:a16="http://schemas.microsoft.com/office/drawing/2014/main" id="{F2C3538A-92BF-1097-E19A-DC122428F05F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261000" y="2482920"/>
                  <a:ext cx="8892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9" name="Freihand 38">
                  <a:extLst>
                    <a:ext uri="{FF2B5EF4-FFF2-40B4-BE49-F238E27FC236}">
                      <a16:creationId xmlns:a16="http://schemas.microsoft.com/office/drawing/2014/main" id="{D3D86145-2E84-664D-873B-572AC33EF274}"/>
                    </a:ext>
                  </a:extLst>
                </p14:cNvPr>
                <p14:cNvContentPartPr/>
                <p14:nvPr/>
              </p14:nvContentPartPr>
              <p14:xfrm>
                <a:off x="3407160" y="2499480"/>
                <a:ext cx="79560" cy="40320"/>
              </p14:xfrm>
            </p:contentPart>
          </mc:Choice>
          <mc:Fallback>
            <p:pic>
              <p:nvPicPr>
                <p:cNvPr id="39" name="Freihand 38">
                  <a:extLst>
                    <a:ext uri="{FF2B5EF4-FFF2-40B4-BE49-F238E27FC236}">
                      <a16:creationId xmlns:a16="http://schemas.microsoft.com/office/drawing/2014/main" id="{D3D86145-2E84-664D-873B-572AC33EF274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398520" y="2490480"/>
                  <a:ext cx="9720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40" name="Freihand 39">
                  <a:extLst>
                    <a:ext uri="{FF2B5EF4-FFF2-40B4-BE49-F238E27FC236}">
                      <a16:creationId xmlns:a16="http://schemas.microsoft.com/office/drawing/2014/main" id="{37CD7173-8294-7522-E295-B5E39AC4121E}"/>
                    </a:ext>
                  </a:extLst>
                </p14:cNvPr>
                <p14:cNvContentPartPr/>
                <p14:nvPr/>
              </p14:nvContentPartPr>
              <p14:xfrm>
                <a:off x="3426960" y="2482920"/>
                <a:ext cx="50760" cy="71640"/>
              </p14:xfrm>
            </p:contentPart>
          </mc:Choice>
          <mc:Fallback>
            <p:pic>
              <p:nvPicPr>
                <p:cNvPr id="40" name="Freihand 39">
                  <a:extLst>
                    <a:ext uri="{FF2B5EF4-FFF2-40B4-BE49-F238E27FC236}">
                      <a16:creationId xmlns:a16="http://schemas.microsoft.com/office/drawing/2014/main" id="{37CD7173-8294-7522-E295-B5E39AC4121E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3418320" y="2474280"/>
                  <a:ext cx="6840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41" name="Freihand 40">
                  <a:extLst>
                    <a:ext uri="{FF2B5EF4-FFF2-40B4-BE49-F238E27FC236}">
                      <a16:creationId xmlns:a16="http://schemas.microsoft.com/office/drawing/2014/main" id="{BEE3558B-E951-8E0B-0EDD-A4AB607785B4}"/>
                    </a:ext>
                  </a:extLst>
                </p14:cNvPr>
                <p14:cNvContentPartPr/>
                <p14:nvPr/>
              </p14:nvContentPartPr>
              <p14:xfrm>
                <a:off x="3539280" y="2405880"/>
                <a:ext cx="21600" cy="131760"/>
              </p14:xfrm>
            </p:contentPart>
          </mc:Choice>
          <mc:Fallback>
            <p:pic>
              <p:nvPicPr>
                <p:cNvPr id="41" name="Freihand 40">
                  <a:extLst>
                    <a:ext uri="{FF2B5EF4-FFF2-40B4-BE49-F238E27FC236}">
                      <a16:creationId xmlns:a16="http://schemas.microsoft.com/office/drawing/2014/main" id="{BEE3558B-E951-8E0B-0EDD-A4AB607785B4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530640" y="2397240"/>
                  <a:ext cx="3924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42" name="Freihand 41">
                  <a:extLst>
                    <a:ext uri="{FF2B5EF4-FFF2-40B4-BE49-F238E27FC236}">
                      <a16:creationId xmlns:a16="http://schemas.microsoft.com/office/drawing/2014/main" id="{90EC23A1-42DF-6BFD-F851-53FFD2E32F8B}"/>
                    </a:ext>
                  </a:extLst>
                </p14:cNvPr>
                <p14:cNvContentPartPr/>
                <p14:nvPr/>
              </p14:nvContentPartPr>
              <p14:xfrm>
                <a:off x="3523440" y="2486520"/>
                <a:ext cx="140760" cy="3240"/>
              </p14:xfrm>
            </p:contentPart>
          </mc:Choice>
          <mc:Fallback>
            <p:pic>
              <p:nvPicPr>
                <p:cNvPr id="42" name="Freihand 41">
                  <a:extLst>
                    <a:ext uri="{FF2B5EF4-FFF2-40B4-BE49-F238E27FC236}">
                      <a16:creationId xmlns:a16="http://schemas.microsoft.com/office/drawing/2014/main" id="{90EC23A1-42DF-6BFD-F851-53FFD2E32F8B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3514440" y="2477520"/>
                  <a:ext cx="158400" cy="20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4" name="Gruppieren 53">
            <a:extLst>
              <a:ext uri="{FF2B5EF4-FFF2-40B4-BE49-F238E27FC236}">
                <a16:creationId xmlns:a16="http://schemas.microsoft.com/office/drawing/2014/main" id="{50725D49-0E0F-5FB2-1FFF-F76F43823BBF}"/>
              </a:ext>
            </a:extLst>
          </p:cNvPr>
          <p:cNvGrpSpPr/>
          <p:nvPr/>
        </p:nvGrpSpPr>
        <p:grpSpPr>
          <a:xfrm>
            <a:off x="6848400" y="2353680"/>
            <a:ext cx="299880" cy="147240"/>
            <a:chOff x="6848400" y="2353680"/>
            <a:chExt cx="299880" cy="147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43" name="Freihand 42">
                  <a:extLst>
                    <a:ext uri="{FF2B5EF4-FFF2-40B4-BE49-F238E27FC236}">
                      <a16:creationId xmlns:a16="http://schemas.microsoft.com/office/drawing/2014/main" id="{842CEEAD-1DED-73E2-9763-E8DC492A89B9}"/>
                    </a:ext>
                  </a:extLst>
                </p14:cNvPr>
                <p14:cNvContentPartPr/>
                <p14:nvPr/>
              </p14:nvContentPartPr>
              <p14:xfrm>
                <a:off x="6848400" y="2469960"/>
                <a:ext cx="6480" cy="30960"/>
              </p14:xfrm>
            </p:contentPart>
          </mc:Choice>
          <mc:Fallback>
            <p:pic>
              <p:nvPicPr>
                <p:cNvPr id="43" name="Freihand 42">
                  <a:extLst>
                    <a:ext uri="{FF2B5EF4-FFF2-40B4-BE49-F238E27FC236}">
                      <a16:creationId xmlns:a16="http://schemas.microsoft.com/office/drawing/2014/main" id="{842CEEAD-1DED-73E2-9763-E8DC492A89B9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6839400" y="2460960"/>
                  <a:ext cx="2412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44" name="Freihand 43">
                  <a:extLst>
                    <a:ext uri="{FF2B5EF4-FFF2-40B4-BE49-F238E27FC236}">
                      <a16:creationId xmlns:a16="http://schemas.microsoft.com/office/drawing/2014/main" id="{23864849-226B-01D0-0417-19E07751320A}"/>
                    </a:ext>
                  </a:extLst>
                </p14:cNvPr>
                <p14:cNvContentPartPr/>
                <p14:nvPr/>
              </p14:nvContentPartPr>
              <p14:xfrm>
                <a:off x="6858120" y="2365560"/>
                <a:ext cx="37800" cy="12600"/>
              </p14:xfrm>
            </p:contentPart>
          </mc:Choice>
          <mc:Fallback>
            <p:pic>
              <p:nvPicPr>
                <p:cNvPr id="44" name="Freihand 43">
                  <a:extLst>
                    <a:ext uri="{FF2B5EF4-FFF2-40B4-BE49-F238E27FC236}">
                      <a16:creationId xmlns:a16="http://schemas.microsoft.com/office/drawing/2014/main" id="{23864849-226B-01D0-0417-19E07751320A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849480" y="2356560"/>
                  <a:ext cx="5544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45" name="Freihand 44">
                  <a:extLst>
                    <a:ext uri="{FF2B5EF4-FFF2-40B4-BE49-F238E27FC236}">
                      <a16:creationId xmlns:a16="http://schemas.microsoft.com/office/drawing/2014/main" id="{BD977031-A15C-0F39-7DCD-15B86B1DC594}"/>
                    </a:ext>
                  </a:extLst>
                </p14:cNvPr>
                <p14:cNvContentPartPr/>
                <p14:nvPr/>
              </p14:nvContentPartPr>
              <p14:xfrm>
                <a:off x="6924720" y="2458800"/>
                <a:ext cx="72000" cy="35280"/>
              </p14:xfrm>
            </p:contentPart>
          </mc:Choice>
          <mc:Fallback>
            <p:pic>
              <p:nvPicPr>
                <p:cNvPr id="45" name="Freihand 44">
                  <a:extLst>
                    <a:ext uri="{FF2B5EF4-FFF2-40B4-BE49-F238E27FC236}">
                      <a16:creationId xmlns:a16="http://schemas.microsoft.com/office/drawing/2014/main" id="{BD977031-A15C-0F39-7DCD-15B86B1DC594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916080" y="2450160"/>
                  <a:ext cx="8964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46" name="Freihand 45">
                  <a:extLst>
                    <a:ext uri="{FF2B5EF4-FFF2-40B4-BE49-F238E27FC236}">
                      <a16:creationId xmlns:a16="http://schemas.microsoft.com/office/drawing/2014/main" id="{5FF5CF65-27F0-811C-6728-686BB4497E02}"/>
                    </a:ext>
                  </a:extLst>
                </p14:cNvPr>
                <p14:cNvContentPartPr/>
                <p14:nvPr/>
              </p14:nvContentPartPr>
              <p14:xfrm>
                <a:off x="7055400" y="2353680"/>
                <a:ext cx="20520" cy="128160"/>
              </p14:xfrm>
            </p:contentPart>
          </mc:Choice>
          <mc:Fallback>
            <p:pic>
              <p:nvPicPr>
                <p:cNvPr id="46" name="Freihand 45">
                  <a:extLst>
                    <a:ext uri="{FF2B5EF4-FFF2-40B4-BE49-F238E27FC236}">
                      <a16:creationId xmlns:a16="http://schemas.microsoft.com/office/drawing/2014/main" id="{5FF5CF65-27F0-811C-6728-686BB4497E02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7046400" y="2345040"/>
                  <a:ext cx="381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7" name="Freihand 46">
                  <a:extLst>
                    <a:ext uri="{FF2B5EF4-FFF2-40B4-BE49-F238E27FC236}">
                      <a16:creationId xmlns:a16="http://schemas.microsoft.com/office/drawing/2014/main" id="{112F9A4D-EF91-27AF-1F05-4C7BDBF135BF}"/>
                    </a:ext>
                  </a:extLst>
                </p14:cNvPr>
                <p14:cNvContentPartPr/>
                <p14:nvPr/>
              </p14:nvContentPartPr>
              <p14:xfrm>
                <a:off x="7062240" y="2401920"/>
                <a:ext cx="86040" cy="24480"/>
              </p14:xfrm>
            </p:contentPart>
          </mc:Choice>
          <mc:Fallback>
            <p:pic>
              <p:nvPicPr>
                <p:cNvPr id="47" name="Freihand 46">
                  <a:extLst>
                    <a:ext uri="{FF2B5EF4-FFF2-40B4-BE49-F238E27FC236}">
                      <a16:creationId xmlns:a16="http://schemas.microsoft.com/office/drawing/2014/main" id="{112F9A4D-EF91-27AF-1F05-4C7BDBF135BF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7053600" y="2392920"/>
                  <a:ext cx="103680" cy="42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" name="Gruppieren 52">
            <a:extLst>
              <a:ext uri="{FF2B5EF4-FFF2-40B4-BE49-F238E27FC236}">
                <a16:creationId xmlns:a16="http://schemas.microsoft.com/office/drawing/2014/main" id="{CE594B03-6908-036E-E5BC-120FF6F9DC72}"/>
              </a:ext>
            </a:extLst>
          </p:cNvPr>
          <p:cNvGrpSpPr/>
          <p:nvPr/>
        </p:nvGrpSpPr>
        <p:grpSpPr>
          <a:xfrm>
            <a:off x="6752280" y="4965480"/>
            <a:ext cx="389880" cy="176040"/>
            <a:chOff x="6752280" y="4965480"/>
            <a:chExt cx="389880" cy="176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8" name="Freihand 47">
                  <a:extLst>
                    <a:ext uri="{FF2B5EF4-FFF2-40B4-BE49-F238E27FC236}">
                      <a16:creationId xmlns:a16="http://schemas.microsoft.com/office/drawing/2014/main" id="{ED346DA2-5060-995E-6602-6D197B68EB59}"/>
                    </a:ext>
                  </a:extLst>
                </p14:cNvPr>
                <p14:cNvContentPartPr/>
                <p14:nvPr/>
              </p14:nvContentPartPr>
              <p14:xfrm>
                <a:off x="6752280" y="5099400"/>
                <a:ext cx="6480" cy="42120"/>
              </p14:xfrm>
            </p:contentPart>
          </mc:Choice>
          <mc:Fallback>
            <p:pic>
              <p:nvPicPr>
                <p:cNvPr id="48" name="Freihand 47">
                  <a:extLst>
                    <a:ext uri="{FF2B5EF4-FFF2-40B4-BE49-F238E27FC236}">
                      <a16:creationId xmlns:a16="http://schemas.microsoft.com/office/drawing/2014/main" id="{ED346DA2-5060-995E-6602-6D197B68EB59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6743280" y="5090400"/>
                  <a:ext cx="2412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9" name="Freihand 48">
                  <a:extLst>
                    <a:ext uri="{FF2B5EF4-FFF2-40B4-BE49-F238E27FC236}">
                      <a16:creationId xmlns:a16="http://schemas.microsoft.com/office/drawing/2014/main" id="{9D44A282-E50B-4365-FE1A-2F55A9E71006}"/>
                    </a:ext>
                  </a:extLst>
                </p14:cNvPr>
                <p14:cNvContentPartPr/>
                <p14:nvPr/>
              </p14:nvContentPartPr>
              <p14:xfrm>
                <a:off x="6759120" y="4996800"/>
                <a:ext cx="33120" cy="24480"/>
              </p14:xfrm>
            </p:contentPart>
          </mc:Choice>
          <mc:Fallback>
            <p:pic>
              <p:nvPicPr>
                <p:cNvPr id="49" name="Freihand 48">
                  <a:extLst>
                    <a:ext uri="{FF2B5EF4-FFF2-40B4-BE49-F238E27FC236}">
                      <a16:creationId xmlns:a16="http://schemas.microsoft.com/office/drawing/2014/main" id="{9D44A282-E50B-4365-FE1A-2F55A9E71006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750120" y="4988160"/>
                  <a:ext cx="5076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50" name="Freihand 49">
                  <a:extLst>
                    <a:ext uri="{FF2B5EF4-FFF2-40B4-BE49-F238E27FC236}">
                      <a16:creationId xmlns:a16="http://schemas.microsoft.com/office/drawing/2014/main" id="{F09C8F34-0AB3-EF3B-D8A4-EDCAAD77675B}"/>
                    </a:ext>
                  </a:extLst>
                </p14:cNvPr>
                <p14:cNvContentPartPr/>
                <p14:nvPr/>
              </p14:nvContentPartPr>
              <p14:xfrm>
                <a:off x="6816360" y="5088240"/>
                <a:ext cx="93600" cy="34560"/>
              </p14:xfrm>
            </p:contentPart>
          </mc:Choice>
          <mc:Fallback>
            <p:pic>
              <p:nvPicPr>
                <p:cNvPr id="50" name="Freihand 49">
                  <a:extLst>
                    <a:ext uri="{FF2B5EF4-FFF2-40B4-BE49-F238E27FC236}">
                      <a16:creationId xmlns:a16="http://schemas.microsoft.com/office/drawing/2014/main" id="{F09C8F34-0AB3-EF3B-D8A4-EDCAAD77675B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807360" y="5079600"/>
                  <a:ext cx="11124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51" name="Freihand 50">
                  <a:extLst>
                    <a:ext uri="{FF2B5EF4-FFF2-40B4-BE49-F238E27FC236}">
                      <a16:creationId xmlns:a16="http://schemas.microsoft.com/office/drawing/2014/main" id="{FD4192CA-B669-EC18-2CCE-279C129D6F4E}"/>
                    </a:ext>
                  </a:extLst>
                </p14:cNvPr>
                <p14:cNvContentPartPr/>
                <p14:nvPr/>
              </p14:nvContentPartPr>
              <p14:xfrm>
                <a:off x="6980520" y="4965480"/>
                <a:ext cx="54000" cy="158400"/>
              </p14:xfrm>
            </p:contentPart>
          </mc:Choice>
          <mc:Fallback>
            <p:pic>
              <p:nvPicPr>
                <p:cNvPr id="51" name="Freihand 50">
                  <a:extLst>
                    <a:ext uri="{FF2B5EF4-FFF2-40B4-BE49-F238E27FC236}">
                      <a16:creationId xmlns:a16="http://schemas.microsoft.com/office/drawing/2014/main" id="{FD4192CA-B669-EC18-2CCE-279C129D6F4E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971520" y="4956480"/>
                  <a:ext cx="7164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52" name="Freihand 51">
                  <a:extLst>
                    <a:ext uri="{FF2B5EF4-FFF2-40B4-BE49-F238E27FC236}">
                      <a16:creationId xmlns:a16="http://schemas.microsoft.com/office/drawing/2014/main" id="{6AEE57D1-C669-328A-01EC-5A7D1AC58819}"/>
                    </a:ext>
                  </a:extLst>
                </p14:cNvPr>
                <p14:cNvContentPartPr/>
                <p14:nvPr/>
              </p14:nvContentPartPr>
              <p14:xfrm>
                <a:off x="6967560" y="5034600"/>
                <a:ext cx="174600" cy="19080"/>
              </p14:xfrm>
            </p:contentPart>
          </mc:Choice>
          <mc:Fallback>
            <p:pic>
              <p:nvPicPr>
                <p:cNvPr id="52" name="Freihand 51">
                  <a:extLst>
                    <a:ext uri="{FF2B5EF4-FFF2-40B4-BE49-F238E27FC236}">
                      <a16:creationId xmlns:a16="http://schemas.microsoft.com/office/drawing/2014/main" id="{6AEE57D1-C669-328A-01EC-5A7D1AC5881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958560" y="5025960"/>
                  <a:ext cx="192240" cy="36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7" name="Gruppieren 66">
            <a:extLst>
              <a:ext uri="{FF2B5EF4-FFF2-40B4-BE49-F238E27FC236}">
                <a16:creationId xmlns:a16="http://schemas.microsoft.com/office/drawing/2014/main" id="{1066DC1A-F625-D516-F08C-E547F6E51828}"/>
              </a:ext>
            </a:extLst>
          </p:cNvPr>
          <p:cNvGrpSpPr/>
          <p:nvPr/>
        </p:nvGrpSpPr>
        <p:grpSpPr>
          <a:xfrm>
            <a:off x="10387200" y="2878920"/>
            <a:ext cx="414000" cy="150480"/>
            <a:chOff x="10387200" y="2878920"/>
            <a:chExt cx="414000" cy="150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56" name="Freihand 55">
                  <a:extLst>
                    <a:ext uri="{FF2B5EF4-FFF2-40B4-BE49-F238E27FC236}">
                      <a16:creationId xmlns:a16="http://schemas.microsoft.com/office/drawing/2014/main" id="{CF2897D5-08DA-443D-0DA3-5E94212D7D01}"/>
                    </a:ext>
                  </a:extLst>
                </p14:cNvPr>
                <p14:cNvContentPartPr/>
                <p14:nvPr/>
              </p14:nvContentPartPr>
              <p14:xfrm>
                <a:off x="10387200" y="2977200"/>
                <a:ext cx="5040" cy="33120"/>
              </p14:xfrm>
            </p:contentPart>
          </mc:Choice>
          <mc:Fallback>
            <p:pic>
              <p:nvPicPr>
                <p:cNvPr id="56" name="Freihand 55">
                  <a:extLst>
                    <a:ext uri="{FF2B5EF4-FFF2-40B4-BE49-F238E27FC236}">
                      <a16:creationId xmlns:a16="http://schemas.microsoft.com/office/drawing/2014/main" id="{CF2897D5-08DA-443D-0DA3-5E94212D7D01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0378560" y="2968560"/>
                  <a:ext cx="2268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57" name="Freihand 56">
                  <a:extLst>
                    <a:ext uri="{FF2B5EF4-FFF2-40B4-BE49-F238E27FC236}">
                      <a16:creationId xmlns:a16="http://schemas.microsoft.com/office/drawing/2014/main" id="{90027590-E1A7-C9B8-F60D-9DAD868F59A6}"/>
                    </a:ext>
                  </a:extLst>
                </p14:cNvPr>
                <p14:cNvContentPartPr/>
                <p14:nvPr/>
              </p14:nvContentPartPr>
              <p14:xfrm>
                <a:off x="10421040" y="2887200"/>
                <a:ext cx="44640" cy="25920"/>
              </p14:xfrm>
            </p:contentPart>
          </mc:Choice>
          <mc:Fallback>
            <p:pic>
              <p:nvPicPr>
                <p:cNvPr id="57" name="Freihand 56">
                  <a:extLst>
                    <a:ext uri="{FF2B5EF4-FFF2-40B4-BE49-F238E27FC236}">
                      <a16:creationId xmlns:a16="http://schemas.microsoft.com/office/drawing/2014/main" id="{90027590-E1A7-C9B8-F60D-9DAD868F59A6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0412040" y="2878200"/>
                  <a:ext cx="6228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58" name="Freihand 57">
                  <a:extLst>
                    <a:ext uri="{FF2B5EF4-FFF2-40B4-BE49-F238E27FC236}">
                      <a16:creationId xmlns:a16="http://schemas.microsoft.com/office/drawing/2014/main" id="{03F582B8-055F-FAA2-0CBC-C1B903332C19}"/>
                    </a:ext>
                  </a:extLst>
                </p14:cNvPr>
                <p14:cNvContentPartPr/>
                <p14:nvPr/>
              </p14:nvContentPartPr>
              <p14:xfrm>
                <a:off x="10518600" y="2993040"/>
                <a:ext cx="91440" cy="36360"/>
              </p14:xfrm>
            </p:contentPart>
          </mc:Choice>
          <mc:Fallback>
            <p:pic>
              <p:nvPicPr>
                <p:cNvPr id="58" name="Freihand 57">
                  <a:extLst>
                    <a:ext uri="{FF2B5EF4-FFF2-40B4-BE49-F238E27FC236}">
                      <a16:creationId xmlns:a16="http://schemas.microsoft.com/office/drawing/2014/main" id="{03F582B8-055F-FAA2-0CBC-C1B903332C19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0509960" y="2984040"/>
                  <a:ext cx="10908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9" name="Freihand 58">
                  <a:extLst>
                    <a:ext uri="{FF2B5EF4-FFF2-40B4-BE49-F238E27FC236}">
                      <a16:creationId xmlns:a16="http://schemas.microsoft.com/office/drawing/2014/main" id="{93462A95-0083-A20B-17F4-336B49DB696F}"/>
                    </a:ext>
                  </a:extLst>
                </p14:cNvPr>
                <p14:cNvContentPartPr/>
                <p14:nvPr/>
              </p14:nvContentPartPr>
              <p14:xfrm>
                <a:off x="10671600" y="2878920"/>
                <a:ext cx="47880" cy="141120"/>
              </p14:xfrm>
            </p:contentPart>
          </mc:Choice>
          <mc:Fallback>
            <p:pic>
              <p:nvPicPr>
                <p:cNvPr id="59" name="Freihand 58">
                  <a:extLst>
                    <a:ext uri="{FF2B5EF4-FFF2-40B4-BE49-F238E27FC236}">
                      <a16:creationId xmlns:a16="http://schemas.microsoft.com/office/drawing/2014/main" id="{93462A95-0083-A20B-17F4-336B49DB696F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0662600" y="2869920"/>
                  <a:ext cx="6552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60" name="Freihand 59">
                  <a:extLst>
                    <a:ext uri="{FF2B5EF4-FFF2-40B4-BE49-F238E27FC236}">
                      <a16:creationId xmlns:a16="http://schemas.microsoft.com/office/drawing/2014/main" id="{4E67B38E-7FA8-A3A8-2278-83BC6EE28B3E}"/>
                    </a:ext>
                  </a:extLst>
                </p14:cNvPr>
                <p14:cNvContentPartPr/>
                <p14:nvPr/>
              </p14:nvContentPartPr>
              <p14:xfrm>
                <a:off x="10690680" y="2951640"/>
                <a:ext cx="110520" cy="56160"/>
              </p14:xfrm>
            </p:contentPart>
          </mc:Choice>
          <mc:Fallback>
            <p:pic>
              <p:nvPicPr>
                <p:cNvPr id="60" name="Freihand 59">
                  <a:extLst>
                    <a:ext uri="{FF2B5EF4-FFF2-40B4-BE49-F238E27FC236}">
                      <a16:creationId xmlns:a16="http://schemas.microsoft.com/office/drawing/2014/main" id="{4E67B38E-7FA8-A3A8-2278-83BC6EE28B3E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0681680" y="2943000"/>
                  <a:ext cx="128160" cy="73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6" name="Gruppieren 65">
            <a:extLst>
              <a:ext uri="{FF2B5EF4-FFF2-40B4-BE49-F238E27FC236}">
                <a16:creationId xmlns:a16="http://schemas.microsoft.com/office/drawing/2014/main" id="{B84AB443-05D4-D38D-CC06-B49D4C98697B}"/>
              </a:ext>
            </a:extLst>
          </p:cNvPr>
          <p:cNvGrpSpPr/>
          <p:nvPr/>
        </p:nvGrpSpPr>
        <p:grpSpPr>
          <a:xfrm>
            <a:off x="10363800" y="5376240"/>
            <a:ext cx="390240" cy="217080"/>
            <a:chOff x="10363800" y="5376240"/>
            <a:chExt cx="390240" cy="217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61" name="Freihand 60">
                  <a:extLst>
                    <a:ext uri="{FF2B5EF4-FFF2-40B4-BE49-F238E27FC236}">
                      <a16:creationId xmlns:a16="http://schemas.microsoft.com/office/drawing/2014/main" id="{40805565-EBEA-C8DE-06B8-0A14BCE4F9CA}"/>
                    </a:ext>
                  </a:extLst>
                </p14:cNvPr>
                <p14:cNvContentPartPr/>
                <p14:nvPr/>
              </p14:nvContentPartPr>
              <p14:xfrm>
                <a:off x="10363800" y="5556600"/>
                <a:ext cx="4320" cy="36720"/>
              </p14:xfrm>
            </p:contentPart>
          </mc:Choice>
          <mc:Fallback>
            <p:pic>
              <p:nvPicPr>
                <p:cNvPr id="61" name="Freihand 60">
                  <a:extLst>
                    <a:ext uri="{FF2B5EF4-FFF2-40B4-BE49-F238E27FC236}">
                      <a16:creationId xmlns:a16="http://schemas.microsoft.com/office/drawing/2014/main" id="{40805565-EBEA-C8DE-06B8-0A14BCE4F9CA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0354800" y="5547600"/>
                  <a:ext cx="2196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62" name="Freihand 61">
                  <a:extLst>
                    <a:ext uri="{FF2B5EF4-FFF2-40B4-BE49-F238E27FC236}">
                      <a16:creationId xmlns:a16="http://schemas.microsoft.com/office/drawing/2014/main" id="{F3945C61-C1D4-4C13-C9A6-365CCA4AC737}"/>
                    </a:ext>
                  </a:extLst>
                </p14:cNvPr>
                <p14:cNvContentPartPr/>
                <p14:nvPr/>
              </p14:nvContentPartPr>
              <p14:xfrm>
                <a:off x="10389000" y="5391720"/>
                <a:ext cx="27720" cy="34200"/>
              </p14:xfrm>
            </p:contentPart>
          </mc:Choice>
          <mc:Fallback>
            <p:pic>
              <p:nvPicPr>
                <p:cNvPr id="62" name="Freihand 61">
                  <a:extLst>
                    <a:ext uri="{FF2B5EF4-FFF2-40B4-BE49-F238E27FC236}">
                      <a16:creationId xmlns:a16="http://schemas.microsoft.com/office/drawing/2014/main" id="{F3945C61-C1D4-4C13-C9A6-365CCA4AC737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0380000" y="5382720"/>
                  <a:ext cx="4536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63" name="Freihand 62">
                  <a:extLst>
                    <a:ext uri="{FF2B5EF4-FFF2-40B4-BE49-F238E27FC236}">
                      <a16:creationId xmlns:a16="http://schemas.microsoft.com/office/drawing/2014/main" id="{80244499-EB42-5B64-F496-1EA3EAAC12AA}"/>
                    </a:ext>
                  </a:extLst>
                </p14:cNvPr>
                <p14:cNvContentPartPr/>
                <p14:nvPr/>
              </p14:nvContentPartPr>
              <p14:xfrm>
                <a:off x="10456680" y="5517360"/>
                <a:ext cx="75600" cy="41040"/>
              </p14:xfrm>
            </p:contentPart>
          </mc:Choice>
          <mc:Fallback>
            <p:pic>
              <p:nvPicPr>
                <p:cNvPr id="63" name="Freihand 62">
                  <a:extLst>
                    <a:ext uri="{FF2B5EF4-FFF2-40B4-BE49-F238E27FC236}">
                      <a16:creationId xmlns:a16="http://schemas.microsoft.com/office/drawing/2014/main" id="{80244499-EB42-5B64-F496-1EA3EAAC12AA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0448040" y="5508360"/>
                  <a:ext cx="9324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64" name="Freihand 63">
                  <a:extLst>
                    <a:ext uri="{FF2B5EF4-FFF2-40B4-BE49-F238E27FC236}">
                      <a16:creationId xmlns:a16="http://schemas.microsoft.com/office/drawing/2014/main" id="{F53BB00E-315B-67DF-84C0-59393AF3079D}"/>
                    </a:ext>
                  </a:extLst>
                </p14:cNvPr>
                <p14:cNvContentPartPr/>
                <p14:nvPr/>
              </p14:nvContentPartPr>
              <p14:xfrm>
                <a:off x="10635600" y="5376240"/>
                <a:ext cx="65880" cy="158400"/>
              </p14:xfrm>
            </p:contentPart>
          </mc:Choice>
          <mc:Fallback>
            <p:pic>
              <p:nvPicPr>
                <p:cNvPr id="64" name="Freihand 63">
                  <a:extLst>
                    <a:ext uri="{FF2B5EF4-FFF2-40B4-BE49-F238E27FC236}">
                      <a16:creationId xmlns:a16="http://schemas.microsoft.com/office/drawing/2014/main" id="{F53BB00E-315B-67DF-84C0-59393AF3079D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0626600" y="5367600"/>
                  <a:ext cx="8352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65" name="Freihand 64">
                  <a:extLst>
                    <a:ext uri="{FF2B5EF4-FFF2-40B4-BE49-F238E27FC236}">
                      <a16:creationId xmlns:a16="http://schemas.microsoft.com/office/drawing/2014/main" id="{BD8B5CF3-2B40-F008-6554-48F1277EA791}"/>
                    </a:ext>
                  </a:extLst>
                </p14:cNvPr>
                <p14:cNvContentPartPr/>
                <p14:nvPr/>
              </p14:nvContentPartPr>
              <p14:xfrm>
                <a:off x="10607160" y="5463720"/>
                <a:ext cx="146880" cy="38160"/>
              </p14:xfrm>
            </p:contentPart>
          </mc:Choice>
          <mc:Fallback>
            <p:pic>
              <p:nvPicPr>
                <p:cNvPr id="65" name="Freihand 64">
                  <a:extLst>
                    <a:ext uri="{FF2B5EF4-FFF2-40B4-BE49-F238E27FC236}">
                      <a16:creationId xmlns:a16="http://schemas.microsoft.com/office/drawing/2014/main" id="{BD8B5CF3-2B40-F008-6554-48F1277EA791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0598520" y="5455080"/>
                  <a:ext cx="164520" cy="558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487314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67</Words>
  <Application>Microsoft Office PowerPoint</Application>
  <PresentationFormat>Breitbild</PresentationFormat>
  <Paragraphs>25</Paragraphs>
  <Slides>5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5</vt:i4>
      </vt:variant>
    </vt:vector>
  </HeadingPairs>
  <TitlesOfParts>
    <vt:vector size="9" baseType="lpstr">
      <vt:lpstr>Aptos</vt:lpstr>
      <vt:lpstr>Aptos Display</vt:lpstr>
      <vt:lpstr>Arial</vt:lpstr>
      <vt:lpstr>Office</vt:lpstr>
      <vt:lpstr>Always 500 runs</vt:lpstr>
      <vt:lpstr>2 bits (balanced)</vt:lpstr>
      <vt:lpstr>4 bits (balanced)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Administrator</dc:creator>
  <cp:lastModifiedBy>Administrator</cp:lastModifiedBy>
  <cp:revision>1</cp:revision>
  <dcterms:created xsi:type="dcterms:W3CDTF">2025-01-16T13:44:39Z</dcterms:created>
  <dcterms:modified xsi:type="dcterms:W3CDTF">2025-01-16T14:57:30Z</dcterms:modified>
</cp:coreProperties>
</file>